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nSpc>
                <a:spcPct val="102000"/>
              </a:lnSpc>
            </a:pPr>
            <a:r>
              <a:rPr lang="de-DE" sz="1800" b="0" u="none" strike="noStrike">
                <a:solidFill>
                  <a:schemeClr val="dk1"/>
                </a:solidFill>
                <a:effectLst/>
                <a:uFillTx/>
                <a:latin typeface="Calibri"/>
              </a:rPr>
              <a:t>Folie mittels Klicken verschieben</a:t>
            </a:r>
          </a:p>
        </p:txBody>
      </p:sp>
      <p:sp>
        <p:nvSpPr>
          <p:cNvPr id="10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lnSpc>
                <a:spcPct val="83000"/>
              </a:lnSpc>
              <a:buNone/>
            </a:pPr>
            <a:r>
              <a:rPr lang="de" sz="2000" b="0" u="none" strike="noStrike">
                <a:solidFill>
                  <a:srgbClr val="000000"/>
                </a:solidFill>
                <a:effectLst/>
                <a:uFillTx/>
                <a:latin typeface="Calibri"/>
              </a:rPr>
              <a:t>Format der Notizen mittels Klicken bearbeiten</a:t>
            </a:r>
          </a:p>
        </p:txBody>
      </p:sp>
      <p:sp>
        <p:nvSpPr>
          <p:cNvPr id="102"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lnSpc>
                <a:spcPct val="83000"/>
              </a:lnSpc>
              <a:buNone/>
            </a:pPr>
            <a:r>
              <a:rPr lang="de" sz="1400" b="0" u="none" strike="noStrike">
                <a:solidFill>
                  <a:srgbClr val="000000"/>
                </a:solidFill>
                <a:effectLst/>
                <a:uFillTx/>
                <a:latin typeface="Calibri"/>
              </a:rPr>
              <a:t>&lt;Kopfzeile&gt;</a:t>
            </a:r>
          </a:p>
        </p:txBody>
      </p:sp>
      <p:sp>
        <p:nvSpPr>
          <p:cNvPr id="103" name="PlaceHolder 4"/>
          <p:cNvSpPr>
            <a:spLocks noGrp="1"/>
          </p:cNvSpPr>
          <p:nvPr>
            <p:ph type="dt" idx="9"/>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 sz="1400" b="0" u="none" strike="noStrike">
                <a:solidFill>
                  <a:srgbClr val="000000"/>
                </a:solidFill>
                <a:effectLst/>
                <a:uFillTx/>
                <a:latin typeface="Calibri"/>
              </a:defRPr>
            </a:lvl1pPr>
          </a:lstStyle>
          <a:p>
            <a:pPr indent="0" algn="r">
              <a:lnSpc>
                <a:spcPct val="83000"/>
              </a:lnSpc>
              <a:buNone/>
            </a:pPr>
            <a:r>
              <a:rPr lang="de" sz="1400" b="0" u="none" strike="noStrike">
                <a:solidFill>
                  <a:srgbClr val="000000"/>
                </a:solidFill>
                <a:effectLst/>
                <a:uFillTx/>
                <a:latin typeface="Calibri"/>
              </a:rPr>
              <a:t>&lt;Datum/Uhrzeit&gt;</a:t>
            </a:r>
          </a:p>
        </p:txBody>
      </p:sp>
      <p:sp>
        <p:nvSpPr>
          <p:cNvPr id="104" name="PlaceHolder 5"/>
          <p:cNvSpPr>
            <a:spLocks noGrp="1"/>
          </p:cNvSpPr>
          <p:nvPr>
            <p:ph type="ftr" idx="10"/>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 sz="1400" b="0" u="none" strike="noStrike">
                <a:solidFill>
                  <a:srgbClr val="000000"/>
                </a:solidFill>
                <a:effectLst/>
                <a:uFillTx/>
                <a:latin typeface="Calibri"/>
              </a:defRPr>
            </a:lvl1pPr>
          </a:lstStyle>
          <a:p>
            <a:pPr indent="0" algn="l">
              <a:lnSpc>
                <a:spcPct val="83000"/>
              </a:lnSpc>
              <a:buNone/>
            </a:pPr>
            <a:r>
              <a:rPr lang="de" sz="1400" b="0" u="none" strike="noStrike">
                <a:solidFill>
                  <a:srgbClr val="000000"/>
                </a:solidFill>
                <a:effectLst/>
                <a:uFillTx/>
                <a:latin typeface="Calibri"/>
              </a:rPr>
              <a:t>&lt;Fußzeile&gt;</a:t>
            </a:r>
          </a:p>
        </p:txBody>
      </p:sp>
      <p:sp>
        <p:nvSpPr>
          <p:cNvPr id="105" name="PlaceHolder 6"/>
          <p:cNvSpPr>
            <a:spLocks noGrp="1"/>
          </p:cNvSpPr>
          <p:nvPr>
            <p:ph type="sldNum" idx="11"/>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 sz="1400" b="0" u="none" strike="noStrike">
                <a:solidFill>
                  <a:srgbClr val="000000"/>
                </a:solidFill>
                <a:effectLst/>
                <a:uFillTx/>
                <a:latin typeface="Calibri"/>
              </a:defRPr>
            </a:lvl1pPr>
          </a:lstStyle>
          <a:p>
            <a:pPr indent="0" algn="r">
              <a:lnSpc>
                <a:spcPct val="83000"/>
              </a:lnSpc>
              <a:buNone/>
            </a:pPr>
            <a:fld id="{CF3D86CD-FBDA-4D4D-A387-5495A1A7CCB6}" type="slidenum">
              <a:rPr lang="de" sz="1400" b="0" u="none" strike="noStrike">
                <a:solidFill>
                  <a:srgbClr val="000000"/>
                </a:solidFill>
                <a:effectLst/>
                <a:uFillTx/>
                <a:latin typeface="Calibri"/>
              </a:rPr>
              <a:t>‹Nr.›</a:t>
            </a:fld>
            <a:endParaRPr lang="de" sz="1400" b="0" u="none" strike="noStrike">
              <a:solidFill>
                <a:srgbClr val="000000"/>
              </a:solidFill>
              <a:effectLst/>
              <a:uFillTx/>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youtube.com/watch?v=eI8L3wV3pBo"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youtube.com/watch?v=eI8L3wV3pBo"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youtube.com/shorts/58Mh5nPiw3s?feature=share"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youtube.com/shorts/Y93BsiAnHp0?feature=share" TargetMode="Externa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PlaceHolder 1"/>
          <p:cNvSpPr>
            <a:spLocks noGrp="1" noRot="1" noChangeAspect="1"/>
          </p:cNvSpPr>
          <p:nvPr>
            <p:ph type="sldImg"/>
          </p:nvPr>
        </p:nvSpPr>
        <p:spPr>
          <a:xfrm>
            <a:off x="1371600" y="1143000"/>
            <a:ext cx="4114800" cy="3086100"/>
          </a:xfrm>
          <a:prstGeom prst="rect">
            <a:avLst/>
          </a:prstGeom>
          <a:ln w="0">
            <a:noFill/>
          </a:ln>
        </p:spPr>
      </p:sp>
      <p:sp>
        <p:nvSpPr>
          <p:cNvPr id="48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485" name="PlaceHolder 3"/>
          <p:cNvSpPr>
            <a:spLocks noGrp="1"/>
          </p:cNvSpPr>
          <p:nvPr>
            <p:ph type="sldNum" idx="1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9270635-EA76-4F9A-BD39-45510FCD8EB8}" type="slidenum">
              <a:rPr lang="de-DE" sz="1200" b="0" u="none" strike="noStrike">
                <a:solidFill>
                  <a:schemeClr val="dk1"/>
                </a:solidFill>
                <a:effectLst/>
                <a:uFillTx/>
                <a:latin typeface="+mn-lt"/>
                <a:ea typeface="+mn-ea"/>
              </a:rPr>
              <a:t>1</a:t>
            </a:fld>
            <a:endParaRPr lang="de" sz="1200" b="0" u="none" strike="noStrike">
              <a:solidFill>
                <a:srgbClr val="000000"/>
              </a:solidFill>
              <a:effectLst/>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PlaceHolder 1"/>
          <p:cNvSpPr>
            <a:spLocks noGrp="1" noRot="1" noChangeAspect="1"/>
          </p:cNvSpPr>
          <p:nvPr>
            <p:ph type="sldImg"/>
          </p:nvPr>
        </p:nvSpPr>
        <p:spPr>
          <a:xfrm>
            <a:off x="1371600" y="1143000"/>
            <a:ext cx="4114800" cy="3086100"/>
          </a:xfrm>
          <a:prstGeom prst="rect">
            <a:avLst/>
          </a:prstGeom>
          <a:ln w="0">
            <a:noFill/>
          </a:ln>
        </p:spPr>
      </p:sp>
      <p:sp>
        <p:nvSpPr>
          <p:cNvPr id="48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a:solidFill>
                  <a:srgbClr val="000000"/>
                </a:solidFill>
                <a:effectLst/>
                <a:uFillTx/>
                <a:latin typeface="Calibri"/>
              </a:rPr>
              <a:t>Rote Zettel werden nach der Diskussion im Plenum ausgeteilt.</a:t>
            </a:r>
            <a:endParaRPr lang="de" sz="2000" b="0" u="none" strike="noStrike" dirty="0">
              <a:solidFill>
                <a:srgbClr val="000000"/>
              </a:solidFill>
              <a:effectLst/>
              <a:uFillTx/>
              <a:latin typeface="Calibri"/>
            </a:endParaRPr>
          </a:p>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488" name="PlaceHolder 3"/>
          <p:cNvSpPr>
            <a:spLocks noGrp="1"/>
          </p:cNvSpPr>
          <p:nvPr>
            <p:ph type="sldNum" idx="1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CBB0A564-A9A1-4BD1-A5AE-BCC3414F10E2}" type="slidenum">
              <a:rPr lang="de-DE" sz="1200" b="0" u="none" strike="noStrike">
                <a:solidFill>
                  <a:schemeClr val="dk1"/>
                </a:solidFill>
                <a:effectLst/>
                <a:uFillTx/>
                <a:latin typeface="+mn-lt"/>
                <a:ea typeface="+mn-ea"/>
              </a:rPr>
              <a:t>3</a:t>
            </a:fld>
            <a:endParaRPr lang="de" sz="1200" b="0" u="none" strike="noStrike">
              <a:solidFill>
                <a:srgbClr val="000000"/>
              </a:solidFill>
              <a:effectLst/>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PlaceHolder 1"/>
          <p:cNvSpPr>
            <a:spLocks noGrp="1" noRot="1" noChangeAspect="1"/>
          </p:cNvSpPr>
          <p:nvPr>
            <p:ph type="sldImg"/>
          </p:nvPr>
        </p:nvSpPr>
        <p:spPr>
          <a:xfrm>
            <a:off x="1371600" y="1143000"/>
            <a:ext cx="4114800" cy="3086100"/>
          </a:xfrm>
          <a:prstGeom prst="rect">
            <a:avLst/>
          </a:prstGeom>
          <a:ln w="0">
            <a:noFill/>
          </a:ln>
        </p:spPr>
      </p:sp>
      <p:sp>
        <p:nvSpPr>
          <p:cNvPr id="49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491" name="PlaceHolder 3"/>
          <p:cNvSpPr>
            <a:spLocks noGrp="1"/>
          </p:cNvSpPr>
          <p:nvPr>
            <p:ph type="sldNum" idx="1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D02A6938-5931-428E-AFA4-4B2AA3FAE4BB}" type="slidenum">
              <a:rPr lang="de-DE" sz="1200" b="0" u="none" strike="noStrike">
                <a:solidFill>
                  <a:schemeClr val="dk1"/>
                </a:solidFill>
                <a:effectLst/>
                <a:uFillTx/>
                <a:latin typeface="+mn-lt"/>
                <a:ea typeface="+mn-ea"/>
              </a:rPr>
              <a:t>4</a:t>
            </a:fld>
            <a:endParaRPr lang="de" sz="1200" b="0" u="none" strike="noStrike">
              <a:solidFill>
                <a:srgbClr val="000000"/>
              </a:solidFill>
              <a:effectLst/>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PlaceHolder 1"/>
          <p:cNvSpPr>
            <a:spLocks noGrp="1" noRot="1" noChangeAspect="1"/>
          </p:cNvSpPr>
          <p:nvPr>
            <p:ph type="sldImg"/>
          </p:nvPr>
        </p:nvSpPr>
        <p:spPr>
          <a:xfrm>
            <a:off x="1371600" y="1143000"/>
            <a:ext cx="4114800" cy="3086100"/>
          </a:xfrm>
          <a:prstGeom prst="rect">
            <a:avLst/>
          </a:prstGeom>
          <a:ln w="0">
            <a:noFill/>
          </a:ln>
        </p:spPr>
      </p:sp>
      <p:sp>
        <p:nvSpPr>
          <p:cNvPr id="49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494" name="PlaceHolder 3"/>
          <p:cNvSpPr>
            <a:spLocks noGrp="1"/>
          </p:cNvSpPr>
          <p:nvPr>
            <p:ph type="sldNum" idx="1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D668736F-393C-4326-9CCA-3D95444D4D69}" type="slidenum">
              <a:rPr lang="de-DE" sz="1200" b="0" u="none" strike="noStrike">
                <a:solidFill>
                  <a:schemeClr val="dk1"/>
                </a:solidFill>
                <a:effectLst/>
                <a:uFillTx/>
                <a:latin typeface="+mn-lt"/>
                <a:ea typeface="+mn-ea"/>
              </a:rPr>
              <a:t>5</a:t>
            </a:fld>
            <a:endParaRPr lang="de" sz="1200" b="0" u="none" strike="noStrike">
              <a:solidFill>
                <a:srgbClr val="000000"/>
              </a:solidFill>
              <a:effectLst/>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PlaceHolder 1"/>
          <p:cNvSpPr>
            <a:spLocks noGrp="1" noRot="1" noChangeAspect="1"/>
          </p:cNvSpPr>
          <p:nvPr>
            <p:ph type="sldImg"/>
          </p:nvPr>
        </p:nvSpPr>
        <p:spPr>
          <a:xfrm>
            <a:off x="1371600" y="1143000"/>
            <a:ext cx="4114800" cy="3086100"/>
          </a:xfrm>
          <a:prstGeom prst="rect">
            <a:avLst/>
          </a:prstGeom>
          <a:ln w="0">
            <a:noFill/>
          </a:ln>
        </p:spPr>
      </p:sp>
      <p:sp>
        <p:nvSpPr>
          <p:cNvPr id="49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497" name="PlaceHolder 3"/>
          <p:cNvSpPr>
            <a:spLocks noGrp="1"/>
          </p:cNvSpPr>
          <p:nvPr>
            <p:ph type="sldNum" idx="1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09943E8F-1872-4D9D-8443-000D551A3D47}" type="slidenum">
              <a:rPr lang="de-DE" sz="1200" b="0" u="none" strike="noStrike">
                <a:solidFill>
                  <a:schemeClr val="dk1"/>
                </a:solidFill>
                <a:effectLst/>
                <a:uFillTx/>
                <a:latin typeface="+mn-lt"/>
                <a:ea typeface="+mn-ea"/>
              </a:rPr>
              <a:t>6</a:t>
            </a:fld>
            <a:endParaRPr lang="de" sz="1200" b="0" u="none" strike="noStrike">
              <a:solidFill>
                <a:srgbClr val="000000"/>
              </a:solidFill>
              <a:effectLst/>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noRot="1" noChangeAspect="1"/>
          </p:cNvSpPr>
          <p:nvPr>
            <p:ph type="sldImg"/>
          </p:nvPr>
        </p:nvSpPr>
        <p:spPr>
          <a:xfrm>
            <a:off x="1371600" y="1143000"/>
            <a:ext cx="4114800" cy="3086100"/>
          </a:xfrm>
          <a:prstGeom prst="rect">
            <a:avLst/>
          </a:prstGeom>
          <a:ln w="0">
            <a:noFill/>
          </a:ln>
        </p:spPr>
      </p:sp>
      <p:sp>
        <p:nvSpPr>
          <p:cNvPr id="49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00" name="PlaceHolder 3"/>
          <p:cNvSpPr>
            <a:spLocks noGrp="1"/>
          </p:cNvSpPr>
          <p:nvPr>
            <p:ph type="sldNum" idx="1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243318D3-24E4-4E46-80FF-DAE329952BA6}" type="slidenum">
              <a:rPr lang="de-DE" sz="1200" b="0" u="none" strike="noStrike">
                <a:solidFill>
                  <a:schemeClr val="dk1"/>
                </a:solidFill>
                <a:effectLst/>
                <a:uFillTx/>
                <a:latin typeface="+mn-lt"/>
                <a:ea typeface="+mn-ea"/>
              </a:rPr>
              <a:t>7</a:t>
            </a:fld>
            <a:endParaRPr lang="de" sz="1200" b="0" u="none" strike="noStrike">
              <a:solidFill>
                <a:srgbClr val="000000"/>
              </a:solidFill>
              <a:effectLst/>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PlaceHolder 1"/>
          <p:cNvSpPr>
            <a:spLocks noGrp="1" noRot="1" noChangeAspect="1"/>
          </p:cNvSpPr>
          <p:nvPr>
            <p:ph type="sldImg"/>
          </p:nvPr>
        </p:nvSpPr>
        <p:spPr>
          <a:xfrm>
            <a:off x="1371600" y="1143000"/>
            <a:ext cx="4114800" cy="3086100"/>
          </a:xfrm>
          <a:prstGeom prst="rect">
            <a:avLst/>
          </a:prstGeom>
          <a:ln w="0">
            <a:noFill/>
          </a:ln>
        </p:spPr>
      </p:sp>
      <p:sp>
        <p:nvSpPr>
          <p:cNvPr id="50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03" name="PlaceHolder 3"/>
          <p:cNvSpPr>
            <a:spLocks noGrp="1"/>
          </p:cNvSpPr>
          <p:nvPr>
            <p:ph type="sldNum" idx="1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F0AC8BF0-E28D-431E-9A77-75955AF3D693}" type="slidenum">
              <a:rPr lang="de-DE" sz="1200" b="0" u="none" strike="noStrike">
                <a:solidFill>
                  <a:schemeClr val="dk1"/>
                </a:solidFill>
                <a:effectLst/>
                <a:uFillTx/>
                <a:latin typeface="+mn-lt"/>
                <a:ea typeface="+mn-ea"/>
              </a:rPr>
              <a:t>8</a:t>
            </a:fld>
            <a:endParaRPr lang="de" sz="1200" b="0" u="none" strike="noStrike">
              <a:solidFill>
                <a:srgbClr val="000000"/>
              </a:solidFill>
              <a:effectLst/>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PlaceHolder 1"/>
          <p:cNvSpPr>
            <a:spLocks noGrp="1" noRot="1" noChangeAspect="1"/>
          </p:cNvSpPr>
          <p:nvPr>
            <p:ph type="sldImg"/>
          </p:nvPr>
        </p:nvSpPr>
        <p:spPr>
          <a:xfrm>
            <a:off x="1371600" y="1143000"/>
            <a:ext cx="4114800" cy="3086100"/>
          </a:xfrm>
          <a:prstGeom prst="rect">
            <a:avLst/>
          </a:prstGeom>
          <a:ln w="0">
            <a:noFill/>
          </a:ln>
        </p:spPr>
      </p:sp>
      <p:sp>
        <p:nvSpPr>
          <p:cNvPr id="50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06" name="PlaceHolder 3"/>
          <p:cNvSpPr>
            <a:spLocks noGrp="1"/>
          </p:cNvSpPr>
          <p:nvPr>
            <p:ph type="sldNum" idx="1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57CEEC9D-078A-46CE-82F9-FF78DD224E00}" type="slidenum">
              <a:rPr lang="de-DE" sz="1200" b="0" u="none" strike="noStrike">
                <a:solidFill>
                  <a:schemeClr val="dk1"/>
                </a:solidFill>
                <a:effectLst/>
                <a:uFillTx/>
                <a:latin typeface="+mn-lt"/>
                <a:ea typeface="+mn-ea"/>
              </a:rPr>
              <a:t>9</a:t>
            </a:fld>
            <a:endParaRPr lang="de" sz="1200" b="0" u="none" strike="noStrike">
              <a:solidFill>
                <a:srgbClr val="000000"/>
              </a:solidFill>
              <a:effectLst/>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1371600" y="1143000"/>
            <a:ext cx="4114800" cy="3086100"/>
          </a:xfrm>
          <a:prstGeom prst="rect">
            <a:avLst/>
          </a:prstGeom>
          <a:ln w="0">
            <a:noFill/>
          </a:ln>
        </p:spPr>
      </p:sp>
      <p:sp>
        <p:nvSpPr>
          <p:cNvPr id="50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09" name="PlaceHolder 3"/>
          <p:cNvSpPr>
            <a:spLocks noGrp="1"/>
          </p:cNvSpPr>
          <p:nvPr>
            <p:ph type="sldNum" idx="2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8A1B0197-5BFA-440F-A4C2-6DF6FAF5415F}" type="slidenum">
              <a:rPr lang="de-DE" sz="1200" b="0" u="none" strike="noStrike">
                <a:solidFill>
                  <a:schemeClr val="dk1"/>
                </a:solidFill>
                <a:effectLst/>
                <a:uFillTx/>
                <a:latin typeface="+mn-lt"/>
                <a:ea typeface="+mn-ea"/>
              </a:rPr>
              <a:t>10</a:t>
            </a:fld>
            <a:endParaRPr lang="de" sz="1200" b="0" u="none" strike="noStrike">
              <a:solidFill>
                <a:srgbClr val="000000"/>
              </a:solidFill>
              <a:effectLst/>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PlaceHolder 1"/>
          <p:cNvSpPr>
            <a:spLocks noGrp="1" noRot="1" noChangeAspect="1"/>
          </p:cNvSpPr>
          <p:nvPr>
            <p:ph type="sldImg"/>
          </p:nvPr>
        </p:nvSpPr>
        <p:spPr>
          <a:xfrm>
            <a:off x="1371600" y="1143000"/>
            <a:ext cx="4114800" cy="3086100"/>
          </a:xfrm>
          <a:prstGeom prst="rect">
            <a:avLst/>
          </a:prstGeom>
          <a:ln w="0">
            <a:noFill/>
          </a:ln>
        </p:spPr>
      </p:sp>
      <p:sp>
        <p:nvSpPr>
          <p:cNvPr id="51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12" name="PlaceHolder 3"/>
          <p:cNvSpPr>
            <a:spLocks noGrp="1"/>
          </p:cNvSpPr>
          <p:nvPr>
            <p:ph type="sldNum" idx="2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2F2C4E0C-43E9-43CA-B96F-922961506475}" type="slidenum">
              <a:rPr lang="de-DE" sz="1200" b="0" u="none" strike="noStrike">
                <a:solidFill>
                  <a:schemeClr val="dk1"/>
                </a:solidFill>
                <a:effectLst/>
                <a:uFillTx/>
                <a:latin typeface="+mn-lt"/>
                <a:ea typeface="+mn-ea"/>
              </a:rPr>
              <a:t>11</a:t>
            </a:fld>
            <a:endParaRPr lang="de" sz="1200" b="0" u="none" strike="noStrike">
              <a:solidFill>
                <a:srgbClr val="000000"/>
              </a:solidFill>
              <a:effectLst/>
              <a:uFillTx/>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noRot="1" noChangeAspect="1"/>
          </p:cNvSpPr>
          <p:nvPr>
            <p:ph type="sldImg"/>
          </p:nvPr>
        </p:nvSpPr>
        <p:spPr>
          <a:xfrm>
            <a:off x="1371600" y="1143000"/>
            <a:ext cx="4114800" cy="3086100"/>
          </a:xfrm>
          <a:prstGeom prst="rect">
            <a:avLst/>
          </a:prstGeom>
          <a:ln w="0">
            <a:noFill/>
          </a:ln>
        </p:spPr>
      </p:sp>
      <p:sp>
        <p:nvSpPr>
          <p:cNvPr id="51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15" name="PlaceHolder 3"/>
          <p:cNvSpPr>
            <a:spLocks noGrp="1"/>
          </p:cNvSpPr>
          <p:nvPr>
            <p:ph type="sldNum" idx="2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1F7B95B2-D802-43E3-B358-2FBC1008BC2C}" type="slidenum">
              <a:rPr lang="de-DE" sz="1200" b="0" u="none" strike="noStrike">
                <a:solidFill>
                  <a:schemeClr val="dk1"/>
                </a:solidFill>
                <a:effectLst/>
                <a:uFillTx/>
                <a:latin typeface="+mn-lt"/>
                <a:ea typeface="+mn-ea"/>
              </a:rPr>
              <a:t>12</a:t>
            </a:fld>
            <a:endParaRPr lang="de" sz="1200" b="0" u="none" strike="noStrike">
              <a:solidFill>
                <a:srgbClr val="000000"/>
              </a:solidFill>
              <a:effectLst/>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PlaceHolder 1"/>
          <p:cNvSpPr>
            <a:spLocks noGrp="1" noRot="1" noChangeAspect="1"/>
          </p:cNvSpPr>
          <p:nvPr>
            <p:ph type="sldImg"/>
          </p:nvPr>
        </p:nvSpPr>
        <p:spPr>
          <a:xfrm>
            <a:off x="1371600" y="1143000"/>
            <a:ext cx="4114800" cy="3086100"/>
          </a:xfrm>
          <a:prstGeom prst="rect">
            <a:avLst/>
          </a:prstGeom>
          <a:ln w="0">
            <a:noFill/>
          </a:ln>
        </p:spPr>
      </p:sp>
      <p:sp>
        <p:nvSpPr>
          <p:cNvPr id="51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18" name="PlaceHolder 3"/>
          <p:cNvSpPr>
            <a:spLocks noGrp="1"/>
          </p:cNvSpPr>
          <p:nvPr>
            <p:ph type="sldNum" idx="2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15D7BB7F-47B9-47EF-A7D3-E04D0DA5C337}" type="slidenum">
              <a:rPr lang="de-DE" sz="1200" b="0" u="none" strike="noStrike">
                <a:solidFill>
                  <a:schemeClr val="dk1"/>
                </a:solidFill>
                <a:effectLst/>
                <a:uFillTx/>
                <a:latin typeface="+mn-lt"/>
                <a:ea typeface="+mn-ea"/>
              </a:rPr>
              <a:t>13</a:t>
            </a:fld>
            <a:endParaRPr lang="de" sz="1200" b="0" u="none" strike="noStrike">
              <a:solidFill>
                <a:srgbClr val="000000"/>
              </a:solidFill>
              <a:effectLst/>
              <a:uFillTx/>
              <a:latin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PlaceHolder 1"/>
          <p:cNvSpPr>
            <a:spLocks noGrp="1" noRot="1" noChangeAspect="1"/>
          </p:cNvSpPr>
          <p:nvPr>
            <p:ph type="sldImg"/>
          </p:nvPr>
        </p:nvSpPr>
        <p:spPr>
          <a:xfrm>
            <a:off x="1371600" y="1143000"/>
            <a:ext cx="4114800" cy="3086100"/>
          </a:xfrm>
          <a:prstGeom prst="rect">
            <a:avLst/>
          </a:prstGeom>
          <a:ln w="0">
            <a:noFill/>
          </a:ln>
        </p:spPr>
      </p:sp>
      <p:sp>
        <p:nvSpPr>
          <p:cNvPr id="52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21" name="PlaceHolder 3"/>
          <p:cNvSpPr>
            <a:spLocks noGrp="1"/>
          </p:cNvSpPr>
          <p:nvPr>
            <p:ph type="sldNum" idx="2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8B2779E4-6015-4799-AEE4-66B90F29F3D2}" type="slidenum">
              <a:rPr lang="de-DE" sz="1200" b="0" u="none" strike="noStrike">
                <a:solidFill>
                  <a:schemeClr val="dk1"/>
                </a:solidFill>
                <a:effectLst/>
                <a:uFillTx/>
                <a:latin typeface="+mn-lt"/>
                <a:ea typeface="+mn-ea"/>
              </a:rPr>
              <a:t>14</a:t>
            </a:fld>
            <a:endParaRPr lang="de" sz="1200" b="0" u="none" strike="noStrike">
              <a:solidFill>
                <a:srgbClr val="000000"/>
              </a:solidFill>
              <a:effectLst/>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PlaceHolder 1"/>
          <p:cNvSpPr>
            <a:spLocks noGrp="1" noRot="1" noChangeAspect="1"/>
          </p:cNvSpPr>
          <p:nvPr>
            <p:ph type="sldImg"/>
          </p:nvPr>
        </p:nvSpPr>
        <p:spPr>
          <a:xfrm>
            <a:off x="1371600" y="1143000"/>
            <a:ext cx="4114800" cy="3086100"/>
          </a:xfrm>
          <a:prstGeom prst="rect">
            <a:avLst/>
          </a:prstGeom>
          <a:ln w="0">
            <a:noFill/>
          </a:ln>
        </p:spPr>
      </p:sp>
      <p:sp>
        <p:nvSpPr>
          <p:cNvPr id="52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24" name="PlaceHolder 3"/>
          <p:cNvSpPr>
            <a:spLocks noGrp="1"/>
          </p:cNvSpPr>
          <p:nvPr>
            <p:ph type="sldNum" idx="2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51204379-DF4B-42FA-AD67-50E5E86D86AE}" type="slidenum">
              <a:rPr lang="de-DE" sz="1200" b="0" u="none" strike="noStrike">
                <a:solidFill>
                  <a:schemeClr val="dk1"/>
                </a:solidFill>
                <a:effectLst/>
                <a:uFillTx/>
                <a:latin typeface="+mn-lt"/>
                <a:ea typeface="+mn-ea"/>
              </a:rPr>
              <a:t>15</a:t>
            </a:fld>
            <a:endParaRPr lang="de" sz="1200" b="0" u="none" strike="noStrike">
              <a:solidFill>
                <a:srgbClr val="000000"/>
              </a:solidFill>
              <a:effectLst/>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PlaceHolder 1"/>
          <p:cNvSpPr>
            <a:spLocks noGrp="1" noRot="1" noChangeAspect="1"/>
          </p:cNvSpPr>
          <p:nvPr>
            <p:ph type="sldImg"/>
          </p:nvPr>
        </p:nvSpPr>
        <p:spPr>
          <a:xfrm>
            <a:off x="1371600" y="1143000"/>
            <a:ext cx="4114800" cy="3086100"/>
          </a:xfrm>
          <a:prstGeom prst="rect">
            <a:avLst/>
          </a:prstGeom>
          <a:ln w="0">
            <a:noFill/>
          </a:ln>
        </p:spPr>
      </p:sp>
      <p:sp>
        <p:nvSpPr>
          <p:cNvPr id="52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27" name="PlaceHolder 3"/>
          <p:cNvSpPr>
            <a:spLocks noGrp="1"/>
          </p:cNvSpPr>
          <p:nvPr>
            <p:ph type="sldNum" idx="2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32259D99-AAD1-4F5B-87EC-7BE9A487C172}" type="slidenum">
              <a:rPr lang="de-DE" sz="1200" b="0" u="none" strike="noStrike">
                <a:solidFill>
                  <a:schemeClr val="dk1"/>
                </a:solidFill>
                <a:effectLst/>
                <a:uFillTx/>
                <a:latin typeface="+mn-lt"/>
                <a:ea typeface="+mn-ea"/>
              </a:rPr>
              <a:t>16</a:t>
            </a:fld>
            <a:endParaRPr lang="de" sz="1200" b="0" u="none" strike="noStrike">
              <a:solidFill>
                <a:srgbClr val="000000"/>
              </a:solidFill>
              <a:effectLst/>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PlaceHolder 1"/>
          <p:cNvSpPr>
            <a:spLocks noGrp="1" noRot="1" noChangeAspect="1"/>
          </p:cNvSpPr>
          <p:nvPr>
            <p:ph type="sldImg"/>
          </p:nvPr>
        </p:nvSpPr>
        <p:spPr>
          <a:xfrm>
            <a:off x="1371600" y="1143000"/>
            <a:ext cx="4114800" cy="3086100"/>
          </a:xfrm>
          <a:prstGeom prst="rect">
            <a:avLst/>
          </a:prstGeom>
          <a:ln w="0">
            <a:noFill/>
          </a:ln>
        </p:spPr>
      </p:sp>
      <p:sp>
        <p:nvSpPr>
          <p:cNvPr id="52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30" name="PlaceHolder 3"/>
          <p:cNvSpPr>
            <a:spLocks noGrp="1"/>
          </p:cNvSpPr>
          <p:nvPr>
            <p:ph type="sldNum" idx="2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409CBEAB-DFE2-4E18-BC4C-D88179844DC8}" type="slidenum">
              <a:rPr lang="de-DE" sz="1200" b="0" u="none" strike="noStrike">
                <a:solidFill>
                  <a:schemeClr val="dk1"/>
                </a:solidFill>
                <a:effectLst/>
                <a:uFillTx/>
                <a:latin typeface="+mn-lt"/>
                <a:ea typeface="+mn-ea"/>
              </a:rPr>
              <a:t>17</a:t>
            </a:fld>
            <a:endParaRPr lang="de" sz="1200" b="0" u="none" strike="noStrike">
              <a:solidFill>
                <a:srgbClr val="000000"/>
              </a:solidFill>
              <a:effectLst/>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PlaceHolder 1"/>
          <p:cNvSpPr>
            <a:spLocks noGrp="1" noRot="1" noChangeAspect="1"/>
          </p:cNvSpPr>
          <p:nvPr>
            <p:ph type="sldImg"/>
          </p:nvPr>
        </p:nvSpPr>
        <p:spPr>
          <a:xfrm>
            <a:off x="1371600" y="1143000"/>
            <a:ext cx="4114800" cy="3086100"/>
          </a:xfrm>
          <a:prstGeom prst="rect">
            <a:avLst/>
          </a:prstGeom>
          <a:ln w="0">
            <a:noFill/>
          </a:ln>
        </p:spPr>
      </p:sp>
      <p:sp>
        <p:nvSpPr>
          <p:cNvPr id="53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Rollenkarten verteilen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Anleitung zur Methode: </a:t>
            </a:r>
            <a:r>
              <a:rPr lang="de-DE" sz="1800" b="0" u="sng" strike="noStrike" dirty="0">
                <a:solidFill>
                  <a:srgbClr val="467886"/>
                </a:solidFill>
                <a:effectLst/>
                <a:uFillTx/>
                <a:latin typeface="Aptos"/>
              </a:rPr>
              <a:t>https://</a:t>
            </a:r>
            <a:r>
              <a:rPr lang="de-DE" sz="1800" b="0" u="sng" strike="noStrike" dirty="0" err="1">
                <a:solidFill>
                  <a:srgbClr val="467886"/>
                </a:solidFill>
                <a:effectLst/>
                <a:uFillTx/>
                <a:latin typeface="Aptos"/>
              </a:rPr>
              <a:t>wp.uni-koblenz.de</a:t>
            </a:r>
            <a:r>
              <a:rPr lang="de-DE" sz="1800" b="0" u="sng" strike="noStrike" dirty="0">
                <a:solidFill>
                  <a:srgbClr val="467886"/>
                </a:solidFill>
                <a:effectLst/>
                <a:uFillTx/>
                <a:latin typeface="Aptos"/>
              </a:rPr>
              <a:t>/</a:t>
            </a:r>
            <a:r>
              <a:rPr lang="de-DE" sz="1800" b="0" u="sng" strike="noStrike" dirty="0" err="1">
                <a:solidFill>
                  <a:srgbClr val="467886"/>
                </a:solidFill>
                <a:effectLst/>
                <a:uFillTx/>
                <a:latin typeface="Aptos"/>
              </a:rPr>
              <a:t>ressourcenundkonflikte</a:t>
            </a:r>
            <a:r>
              <a:rPr lang="de-DE" sz="1800" b="0" u="sng" strike="noStrike" dirty="0">
                <a:solidFill>
                  <a:srgbClr val="467886"/>
                </a:solidFill>
                <a:effectLst/>
                <a:uFillTx/>
                <a:latin typeface="Aptos"/>
              </a:rPr>
              <a:t>/</a:t>
            </a:r>
            <a:r>
              <a:rPr lang="de-DE" sz="1800" b="0" u="sng" strike="noStrike" dirty="0" err="1">
                <a:solidFill>
                  <a:srgbClr val="467886"/>
                </a:solidFill>
                <a:effectLst/>
                <a:uFillTx/>
                <a:latin typeface="Aptos"/>
              </a:rPr>
              <a:t>wp-content</a:t>
            </a:r>
            <a:r>
              <a:rPr lang="de-DE" sz="1800" b="0" u="sng" strike="noStrike" dirty="0">
                <a:solidFill>
                  <a:srgbClr val="467886"/>
                </a:solidFill>
                <a:effectLst/>
                <a:uFillTx/>
                <a:latin typeface="Aptos"/>
              </a:rPr>
              <a:t>/uploads/sites/117/2020/06/Schritte-nach-vorne-Anleitung-der-Methode.pdf</a:t>
            </a:r>
            <a:endParaRPr lang="de" sz="1800" b="0" u="none" strike="noStrike" dirty="0">
              <a:solidFill>
                <a:srgbClr val="000000"/>
              </a:solidFill>
              <a:effectLst/>
              <a:uFillTx/>
              <a:latin typeface="Calibri"/>
            </a:endParaRPr>
          </a:p>
        </p:txBody>
      </p:sp>
      <p:sp>
        <p:nvSpPr>
          <p:cNvPr id="533" name="PlaceHolder 3"/>
          <p:cNvSpPr>
            <a:spLocks noGrp="1"/>
          </p:cNvSpPr>
          <p:nvPr>
            <p:ph type="sldNum" idx="2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62080E9B-333B-4344-ADF0-90FCAFECD8EF}" type="slidenum">
              <a:rPr lang="de-DE" sz="1200" b="0" u="none" strike="noStrike">
                <a:solidFill>
                  <a:srgbClr val="000000"/>
                </a:solidFill>
                <a:effectLst/>
                <a:uFillTx/>
                <a:latin typeface="Calibri"/>
                <a:ea typeface="+mn-ea"/>
              </a:rPr>
              <a:t>18</a:t>
            </a:fld>
            <a:endParaRPr lang="de" sz="1200" b="0" u="none" strike="noStrike">
              <a:solidFill>
                <a:srgbClr val="000000"/>
              </a:solidFill>
              <a:effectLst/>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PlaceHolder 1"/>
          <p:cNvSpPr>
            <a:spLocks noGrp="1" noRot="1" noChangeAspect="1"/>
          </p:cNvSpPr>
          <p:nvPr>
            <p:ph type="sldImg"/>
          </p:nvPr>
        </p:nvSpPr>
        <p:spPr>
          <a:xfrm>
            <a:off x="1371600" y="1143000"/>
            <a:ext cx="4114800" cy="3086100"/>
          </a:xfrm>
          <a:prstGeom prst="rect">
            <a:avLst/>
          </a:prstGeom>
          <a:ln w="0">
            <a:noFill/>
          </a:ln>
        </p:spPr>
      </p:sp>
      <p:sp>
        <p:nvSpPr>
          <p:cNvPr id="53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Rollenkarten verteilen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Anleitung zur Methode: </a:t>
            </a:r>
            <a:r>
              <a:rPr lang="de-DE" sz="1800" b="0" u="sng" strike="noStrike" dirty="0">
                <a:solidFill>
                  <a:srgbClr val="467886"/>
                </a:solidFill>
                <a:effectLst/>
                <a:uFillTx/>
                <a:latin typeface="Aptos"/>
              </a:rPr>
              <a:t>https://</a:t>
            </a:r>
            <a:r>
              <a:rPr lang="de-DE" sz="1800" b="0" u="sng" strike="noStrike" dirty="0" err="1">
                <a:solidFill>
                  <a:srgbClr val="467886"/>
                </a:solidFill>
                <a:effectLst/>
                <a:uFillTx/>
                <a:latin typeface="Aptos"/>
              </a:rPr>
              <a:t>wp.uni-koblenz.de</a:t>
            </a:r>
            <a:r>
              <a:rPr lang="de-DE" sz="1800" b="0" u="sng" strike="noStrike" dirty="0">
                <a:solidFill>
                  <a:srgbClr val="467886"/>
                </a:solidFill>
                <a:effectLst/>
                <a:uFillTx/>
                <a:latin typeface="Aptos"/>
              </a:rPr>
              <a:t>/</a:t>
            </a:r>
            <a:r>
              <a:rPr lang="de-DE" sz="1800" b="0" u="sng" strike="noStrike" dirty="0" err="1">
                <a:solidFill>
                  <a:srgbClr val="467886"/>
                </a:solidFill>
                <a:effectLst/>
                <a:uFillTx/>
                <a:latin typeface="Aptos"/>
              </a:rPr>
              <a:t>ressourcenundkonflikte</a:t>
            </a:r>
            <a:r>
              <a:rPr lang="de-DE" sz="1800" b="0" u="sng" strike="noStrike" dirty="0">
                <a:solidFill>
                  <a:srgbClr val="467886"/>
                </a:solidFill>
                <a:effectLst/>
                <a:uFillTx/>
                <a:latin typeface="Aptos"/>
              </a:rPr>
              <a:t>/</a:t>
            </a:r>
            <a:r>
              <a:rPr lang="de-DE" sz="1800" b="0" u="sng" strike="noStrike" dirty="0" err="1">
                <a:solidFill>
                  <a:srgbClr val="467886"/>
                </a:solidFill>
                <a:effectLst/>
                <a:uFillTx/>
                <a:latin typeface="Aptos"/>
              </a:rPr>
              <a:t>wp-content</a:t>
            </a:r>
            <a:r>
              <a:rPr lang="de-DE" sz="1800" b="0" u="sng" strike="noStrike" dirty="0">
                <a:solidFill>
                  <a:srgbClr val="467886"/>
                </a:solidFill>
                <a:effectLst/>
                <a:uFillTx/>
                <a:latin typeface="Aptos"/>
              </a:rPr>
              <a:t>/uploads/sites/117/2020/06/Schritte-nach-vorne-Anleitung-der-Methode.pdf</a:t>
            </a:r>
            <a:endParaRPr lang="de" sz="1800" b="0" u="none" strike="noStrike" dirty="0">
              <a:solidFill>
                <a:srgbClr val="000000"/>
              </a:solidFill>
              <a:effectLst/>
              <a:uFillTx/>
              <a:latin typeface="Calibri"/>
            </a:endParaRPr>
          </a:p>
        </p:txBody>
      </p:sp>
      <p:sp>
        <p:nvSpPr>
          <p:cNvPr id="536" name="PlaceHolder 3"/>
          <p:cNvSpPr>
            <a:spLocks noGrp="1"/>
          </p:cNvSpPr>
          <p:nvPr>
            <p:ph type="sldNum" idx="2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8898135A-62E0-4E9E-BBB8-72974608692D}" type="slidenum">
              <a:rPr lang="de-DE" sz="1200" b="0" u="none" strike="noStrike">
                <a:solidFill>
                  <a:srgbClr val="000000"/>
                </a:solidFill>
                <a:effectLst/>
                <a:uFillTx/>
                <a:latin typeface="Calibri"/>
                <a:ea typeface="+mn-ea"/>
              </a:rPr>
              <a:t>19</a:t>
            </a:fld>
            <a:endParaRPr lang="de" sz="1200" b="0" u="none" strike="noStrike">
              <a:solidFill>
                <a:srgbClr val="000000"/>
              </a:solidFill>
              <a:effectLst/>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PlaceHolder 1"/>
          <p:cNvSpPr>
            <a:spLocks noGrp="1" noRot="1" noChangeAspect="1"/>
          </p:cNvSpPr>
          <p:nvPr>
            <p:ph type="sldImg"/>
          </p:nvPr>
        </p:nvSpPr>
        <p:spPr>
          <a:xfrm>
            <a:off x="1371600" y="1143000"/>
            <a:ext cx="4114800" cy="3086100"/>
          </a:xfrm>
          <a:prstGeom prst="rect">
            <a:avLst/>
          </a:prstGeom>
          <a:ln w="0">
            <a:noFill/>
          </a:ln>
        </p:spPr>
      </p:sp>
      <p:sp>
        <p:nvSpPr>
          <p:cNvPr id="53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39" name="PlaceHolder 3"/>
          <p:cNvSpPr>
            <a:spLocks noGrp="1"/>
          </p:cNvSpPr>
          <p:nvPr>
            <p:ph type="sldNum" idx="3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84FA146D-EB04-4E42-8D0D-54F4F9B17471}" type="slidenum">
              <a:rPr lang="de-DE" sz="1200" b="0" u="none" strike="noStrike">
                <a:solidFill>
                  <a:schemeClr val="dk1"/>
                </a:solidFill>
                <a:effectLst/>
                <a:uFillTx/>
                <a:latin typeface="+mn-lt"/>
                <a:ea typeface="+mn-ea"/>
              </a:rPr>
              <a:t>20</a:t>
            </a:fld>
            <a:endParaRPr lang="de" sz="1200" b="0" u="none" strike="noStrike">
              <a:solidFill>
                <a:srgbClr val="000000"/>
              </a:solidFill>
              <a:effectLst/>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PlaceHolder 1"/>
          <p:cNvSpPr>
            <a:spLocks noGrp="1" noRot="1" noChangeAspect="1"/>
          </p:cNvSpPr>
          <p:nvPr>
            <p:ph type="sldImg"/>
          </p:nvPr>
        </p:nvSpPr>
        <p:spPr>
          <a:xfrm>
            <a:off x="1371600" y="1143000"/>
            <a:ext cx="4114800" cy="3086100"/>
          </a:xfrm>
          <a:prstGeom prst="rect">
            <a:avLst/>
          </a:prstGeom>
          <a:ln w="0">
            <a:noFill/>
          </a:ln>
        </p:spPr>
      </p:sp>
      <p:sp>
        <p:nvSpPr>
          <p:cNvPr id="54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42" name="PlaceHolder 3"/>
          <p:cNvSpPr>
            <a:spLocks noGrp="1"/>
          </p:cNvSpPr>
          <p:nvPr>
            <p:ph type="sldNum" idx="3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31A98CF5-D46E-4BE1-913C-CC4FF515D356}" type="slidenum">
              <a:rPr lang="de-DE" sz="1200" b="0" u="none" strike="noStrike">
                <a:solidFill>
                  <a:schemeClr val="dk1"/>
                </a:solidFill>
                <a:effectLst/>
                <a:uFillTx/>
                <a:latin typeface="+mn-lt"/>
                <a:ea typeface="+mn-ea"/>
              </a:rPr>
              <a:t>21</a:t>
            </a:fld>
            <a:endParaRPr lang="de" sz="1200" b="0" u="none" strike="noStrike">
              <a:solidFill>
                <a:srgbClr val="000000"/>
              </a:solidFill>
              <a:effectLst/>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PlaceHolder 1"/>
          <p:cNvSpPr>
            <a:spLocks noGrp="1" noRot="1" noChangeAspect="1"/>
          </p:cNvSpPr>
          <p:nvPr>
            <p:ph type="sldImg"/>
          </p:nvPr>
        </p:nvSpPr>
        <p:spPr>
          <a:xfrm>
            <a:off x="1371600" y="1143000"/>
            <a:ext cx="4114800" cy="3086100"/>
          </a:xfrm>
          <a:prstGeom prst="rect">
            <a:avLst/>
          </a:prstGeom>
          <a:ln w="0">
            <a:noFill/>
          </a:ln>
        </p:spPr>
      </p:sp>
      <p:sp>
        <p:nvSpPr>
          <p:cNvPr id="54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45" name="PlaceHolder 3"/>
          <p:cNvSpPr>
            <a:spLocks noGrp="1"/>
          </p:cNvSpPr>
          <p:nvPr>
            <p:ph type="sldNum" idx="3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01824245-DA2D-4C17-A48F-AB30DA384E1B}" type="slidenum">
              <a:rPr lang="de-DE" sz="1200" b="0" u="none" strike="noStrike">
                <a:solidFill>
                  <a:schemeClr val="dk1"/>
                </a:solidFill>
                <a:effectLst/>
                <a:uFillTx/>
                <a:latin typeface="+mn-lt"/>
                <a:ea typeface="+mn-ea"/>
              </a:rPr>
              <a:t>22</a:t>
            </a:fld>
            <a:endParaRPr lang="de" sz="1200" b="0" u="none" strike="noStrike">
              <a:solidFill>
                <a:srgbClr val="000000"/>
              </a:solidFill>
              <a:effectLst/>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 name="PlaceHolder 1"/>
          <p:cNvSpPr>
            <a:spLocks noGrp="1" noRot="1" noChangeAspect="1"/>
          </p:cNvSpPr>
          <p:nvPr>
            <p:ph type="sldImg"/>
          </p:nvPr>
        </p:nvSpPr>
        <p:spPr>
          <a:xfrm>
            <a:off x="1371600" y="1143000"/>
            <a:ext cx="4114800" cy="3086100"/>
          </a:xfrm>
          <a:prstGeom prst="rect">
            <a:avLst/>
          </a:prstGeom>
          <a:ln w="0">
            <a:noFill/>
          </a:ln>
        </p:spPr>
      </p:sp>
      <p:sp>
        <p:nvSpPr>
          <p:cNvPr id="54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48" name="PlaceHolder 3"/>
          <p:cNvSpPr>
            <a:spLocks noGrp="1"/>
          </p:cNvSpPr>
          <p:nvPr>
            <p:ph type="sldNum" idx="3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4E289672-8746-4CF2-85C4-D1193311D47B}" type="slidenum">
              <a:rPr lang="de-DE" sz="1200" b="0" u="none" strike="noStrike">
                <a:solidFill>
                  <a:schemeClr val="dk1"/>
                </a:solidFill>
                <a:effectLst/>
                <a:uFillTx/>
                <a:latin typeface="+mn-lt"/>
                <a:ea typeface="+mn-ea"/>
              </a:rPr>
              <a:t>23</a:t>
            </a:fld>
            <a:endParaRPr lang="de" sz="1200" b="0" u="none" strike="noStrike">
              <a:solidFill>
                <a:srgbClr val="000000"/>
              </a:solidFill>
              <a:effectLst/>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PlaceHolder 1"/>
          <p:cNvSpPr>
            <a:spLocks noGrp="1" noRot="1" noChangeAspect="1"/>
          </p:cNvSpPr>
          <p:nvPr>
            <p:ph type="sldImg"/>
          </p:nvPr>
        </p:nvSpPr>
        <p:spPr>
          <a:xfrm>
            <a:off x="1371600" y="1143000"/>
            <a:ext cx="4114800" cy="3086100"/>
          </a:xfrm>
          <a:prstGeom prst="rect">
            <a:avLst/>
          </a:prstGeom>
          <a:ln w="0">
            <a:noFill/>
          </a:ln>
        </p:spPr>
      </p:sp>
      <p:sp>
        <p:nvSpPr>
          <p:cNvPr id="55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51" name="PlaceHolder 3"/>
          <p:cNvSpPr>
            <a:spLocks noGrp="1"/>
          </p:cNvSpPr>
          <p:nvPr>
            <p:ph type="sldNum" idx="3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1924522F-1E70-455D-9A19-265A4C231853}" type="slidenum">
              <a:rPr lang="de-DE" sz="1200" b="0" u="none" strike="noStrike">
                <a:solidFill>
                  <a:schemeClr val="dk1"/>
                </a:solidFill>
                <a:effectLst/>
                <a:uFillTx/>
                <a:latin typeface="+mn-lt"/>
                <a:ea typeface="+mn-ea"/>
              </a:rPr>
              <a:t>24</a:t>
            </a:fld>
            <a:endParaRPr lang="de" sz="1200" b="0" u="none" strike="noStrike">
              <a:solidFill>
                <a:srgbClr val="000000"/>
              </a:solidFill>
              <a:effectLst/>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PlaceHolder 1"/>
          <p:cNvSpPr>
            <a:spLocks noGrp="1" noRot="1" noChangeAspect="1"/>
          </p:cNvSpPr>
          <p:nvPr>
            <p:ph type="sldImg"/>
          </p:nvPr>
        </p:nvSpPr>
        <p:spPr>
          <a:xfrm>
            <a:off x="1371600" y="1143000"/>
            <a:ext cx="4114800" cy="3086100"/>
          </a:xfrm>
          <a:prstGeom prst="rect">
            <a:avLst/>
          </a:prstGeom>
          <a:ln w="0">
            <a:noFill/>
          </a:ln>
        </p:spPr>
      </p:sp>
      <p:sp>
        <p:nvSpPr>
          <p:cNvPr id="55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54" name="PlaceHolder 3"/>
          <p:cNvSpPr>
            <a:spLocks noGrp="1"/>
          </p:cNvSpPr>
          <p:nvPr>
            <p:ph type="sldNum" idx="3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4BFE2313-3A8B-4CED-98F7-DECF4757AB91}" type="slidenum">
              <a:rPr lang="de-DE" sz="1200" b="0" u="none" strike="noStrike">
                <a:solidFill>
                  <a:schemeClr val="dk1"/>
                </a:solidFill>
                <a:effectLst/>
                <a:uFillTx/>
                <a:latin typeface="+mn-lt"/>
                <a:ea typeface="+mn-ea"/>
              </a:rPr>
              <a:t>25</a:t>
            </a:fld>
            <a:endParaRPr lang="de" sz="1200" b="0" u="none" strike="noStrike">
              <a:solidFill>
                <a:srgbClr val="000000"/>
              </a:solidFill>
              <a:effectLst/>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 name="PlaceHolder 1"/>
          <p:cNvSpPr>
            <a:spLocks noGrp="1" noRot="1" noChangeAspect="1"/>
          </p:cNvSpPr>
          <p:nvPr>
            <p:ph type="sldImg"/>
          </p:nvPr>
        </p:nvSpPr>
        <p:spPr>
          <a:xfrm>
            <a:off x="1371600" y="1143000"/>
            <a:ext cx="4114800" cy="3086100"/>
          </a:xfrm>
          <a:prstGeom prst="rect">
            <a:avLst/>
          </a:prstGeom>
          <a:ln w="0">
            <a:noFill/>
          </a:ln>
        </p:spPr>
      </p:sp>
      <p:sp>
        <p:nvSpPr>
          <p:cNvPr id="55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57" name="PlaceHolder 3"/>
          <p:cNvSpPr>
            <a:spLocks noGrp="1"/>
          </p:cNvSpPr>
          <p:nvPr>
            <p:ph type="sldNum" idx="3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6D655DEF-9F87-408B-8B8A-97302C2ED48B}" type="slidenum">
              <a:rPr lang="de-DE" sz="1200" b="0" u="none" strike="noStrike">
                <a:solidFill>
                  <a:schemeClr val="dk1"/>
                </a:solidFill>
                <a:effectLst/>
                <a:uFillTx/>
                <a:latin typeface="+mn-lt"/>
                <a:ea typeface="+mn-ea"/>
              </a:rPr>
              <a:t>26</a:t>
            </a:fld>
            <a:endParaRPr lang="de" sz="1200" b="0" u="none" strike="noStrike">
              <a:solidFill>
                <a:srgbClr val="000000"/>
              </a:solidFill>
              <a:effectLst/>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 name="PlaceHolder 1"/>
          <p:cNvSpPr>
            <a:spLocks noGrp="1" noRot="1" noChangeAspect="1"/>
          </p:cNvSpPr>
          <p:nvPr>
            <p:ph type="sldImg"/>
          </p:nvPr>
        </p:nvSpPr>
        <p:spPr>
          <a:xfrm>
            <a:off x="1371600" y="1143000"/>
            <a:ext cx="4114800" cy="3086100"/>
          </a:xfrm>
          <a:prstGeom prst="rect">
            <a:avLst/>
          </a:prstGeom>
          <a:ln w="0">
            <a:noFill/>
          </a:ln>
        </p:spPr>
      </p:sp>
      <p:sp>
        <p:nvSpPr>
          <p:cNvPr id="55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60" name="PlaceHolder 3"/>
          <p:cNvSpPr>
            <a:spLocks noGrp="1"/>
          </p:cNvSpPr>
          <p:nvPr>
            <p:ph type="sldNum" idx="3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37DB5694-B876-4DDD-B581-95EA2374F2AF}" type="slidenum">
              <a:rPr lang="de-DE" sz="1200" b="0" u="none" strike="noStrike">
                <a:solidFill>
                  <a:schemeClr val="dk1"/>
                </a:solidFill>
                <a:effectLst/>
                <a:uFillTx/>
                <a:latin typeface="+mn-lt"/>
                <a:ea typeface="+mn-ea"/>
              </a:rPr>
              <a:t>27</a:t>
            </a:fld>
            <a:endParaRPr lang="de" sz="1200" b="0" u="none" strike="noStrike">
              <a:solidFill>
                <a:srgbClr val="000000"/>
              </a:solidFill>
              <a:effectLst/>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 name="PlaceHolder 1"/>
          <p:cNvSpPr>
            <a:spLocks noGrp="1" noRot="1" noChangeAspect="1"/>
          </p:cNvSpPr>
          <p:nvPr>
            <p:ph type="sldImg"/>
          </p:nvPr>
        </p:nvSpPr>
        <p:spPr>
          <a:xfrm>
            <a:off x="1371600" y="1143000"/>
            <a:ext cx="4114800" cy="3086100"/>
          </a:xfrm>
          <a:prstGeom prst="rect">
            <a:avLst/>
          </a:prstGeom>
          <a:ln w="0">
            <a:noFill/>
          </a:ln>
        </p:spPr>
      </p:sp>
      <p:sp>
        <p:nvSpPr>
          <p:cNvPr id="56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63" name="PlaceHolder 3"/>
          <p:cNvSpPr>
            <a:spLocks noGrp="1"/>
          </p:cNvSpPr>
          <p:nvPr>
            <p:ph type="sldNum" idx="3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AD535127-76F8-46AD-BD84-084BA8E5EEF8}" type="slidenum">
              <a:rPr lang="de-DE" sz="1200" b="0" u="none" strike="noStrike">
                <a:solidFill>
                  <a:schemeClr val="dk1"/>
                </a:solidFill>
                <a:effectLst/>
                <a:uFillTx/>
                <a:latin typeface="+mn-lt"/>
                <a:ea typeface="+mn-ea"/>
              </a:rPr>
              <a:t>28</a:t>
            </a:fld>
            <a:endParaRPr lang="de" sz="1200" b="0" u="none" strike="noStrike">
              <a:solidFill>
                <a:srgbClr val="000000"/>
              </a:solidFill>
              <a:effectLst/>
              <a:uFillTx/>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PlaceHolder 1"/>
          <p:cNvSpPr>
            <a:spLocks noGrp="1" noRot="1" noChangeAspect="1"/>
          </p:cNvSpPr>
          <p:nvPr>
            <p:ph type="sldImg"/>
          </p:nvPr>
        </p:nvSpPr>
        <p:spPr>
          <a:xfrm>
            <a:off x="1371600" y="1143000"/>
            <a:ext cx="4114800" cy="3086100"/>
          </a:xfrm>
          <a:prstGeom prst="rect">
            <a:avLst/>
          </a:prstGeom>
          <a:ln w="0">
            <a:noFill/>
          </a:ln>
        </p:spPr>
      </p:sp>
      <p:sp>
        <p:nvSpPr>
          <p:cNvPr id="56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66" name="PlaceHolder 3"/>
          <p:cNvSpPr>
            <a:spLocks noGrp="1"/>
          </p:cNvSpPr>
          <p:nvPr>
            <p:ph type="sldNum" idx="3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D5CD6C7-7A8C-4512-A264-A0981D643B30}" type="slidenum">
              <a:rPr lang="de-DE" sz="1200" b="0" u="none" strike="noStrike">
                <a:solidFill>
                  <a:schemeClr val="dk1"/>
                </a:solidFill>
                <a:effectLst/>
                <a:uFillTx/>
                <a:latin typeface="+mn-lt"/>
                <a:ea typeface="+mn-ea"/>
              </a:rPr>
              <a:t>29</a:t>
            </a:fld>
            <a:endParaRPr lang="de" sz="1200" b="0" u="none" strike="noStrike">
              <a:solidFill>
                <a:srgbClr val="000000"/>
              </a:solidFill>
              <a:effectLst/>
              <a:uFillTx/>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PlaceHolder 1"/>
          <p:cNvSpPr>
            <a:spLocks noGrp="1" noRot="1" noChangeAspect="1"/>
          </p:cNvSpPr>
          <p:nvPr>
            <p:ph type="sldImg"/>
          </p:nvPr>
        </p:nvSpPr>
        <p:spPr>
          <a:xfrm>
            <a:off x="1371600" y="1143000"/>
            <a:ext cx="4114800" cy="3086100"/>
          </a:xfrm>
          <a:prstGeom prst="rect">
            <a:avLst/>
          </a:prstGeom>
          <a:ln w="0">
            <a:noFill/>
          </a:ln>
        </p:spPr>
      </p:sp>
      <p:sp>
        <p:nvSpPr>
          <p:cNvPr id="56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69" name="PlaceHolder 3"/>
          <p:cNvSpPr>
            <a:spLocks noGrp="1"/>
          </p:cNvSpPr>
          <p:nvPr>
            <p:ph type="sldNum" idx="4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AB0FD015-ACBE-4263-81D1-53EEC0FF9E54}" type="slidenum">
              <a:rPr lang="de-DE" sz="1200" b="0" u="none" strike="noStrike">
                <a:solidFill>
                  <a:schemeClr val="dk1"/>
                </a:solidFill>
                <a:effectLst/>
                <a:uFillTx/>
                <a:latin typeface="+mn-lt"/>
                <a:ea typeface="+mn-ea"/>
              </a:rPr>
              <a:t>30</a:t>
            </a:fld>
            <a:endParaRPr lang="de" sz="1200" b="0" u="none" strike="noStrike">
              <a:solidFill>
                <a:srgbClr val="000000"/>
              </a:solidFill>
              <a:effectLst/>
              <a:uFillTx/>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PlaceHolder 1"/>
          <p:cNvSpPr>
            <a:spLocks noGrp="1" noRot="1" noChangeAspect="1"/>
          </p:cNvSpPr>
          <p:nvPr>
            <p:ph type="sldImg"/>
          </p:nvPr>
        </p:nvSpPr>
        <p:spPr>
          <a:xfrm>
            <a:off x="1371600" y="1143000"/>
            <a:ext cx="4114800" cy="3086100"/>
          </a:xfrm>
          <a:prstGeom prst="rect">
            <a:avLst/>
          </a:prstGeom>
          <a:ln w="0">
            <a:noFill/>
          </a:ln>
        </p:spPr>
      </p:sp>
      <p:sp>
        <p:nvSpPr>
          <p:cNvPr id="57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72" name="PlaceHolder 3"/>
          <p:cNvSpPr>
            <a:spLocks noGrp="1"/>
          </p:cNvSpPr>
          <p:nvPr>
            <p:ph type="sldNum" idx="4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25EEB7EC-46A2-43DE-8098-76D53C74BB65}" type="slidenum">
              <a:rPr lang="de-DE" sz="1200" b="0" u="none" strike="noStrike">
                <a:solidFill>
                  <a:schemeClr val="dk1"/>
                </a:solidFill>
                <a:effectLst/>
                <a:uFillTx/>
                <a:latin typeface="+mn-lt"/>
                <a:ea typeface="+mn-ea"/>
              </a:rPr>
              <a:t>31</a:t>
            </a:fld>
            <a:endParaRPr lang="de" sz="1200" b="0" u="none" strike="noStrike">
              <a:solidFill>
                <a:srgbClr val="000000"/>
              </a:solidFill>
              <a:effectLst/>
              <a:uFillTx/>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PlaceHolder 1"/>
          <p:cNvSpPr>
            <a:spLocks noGrp="1" noRot="1" noChangeAspect="1"/>
          </p:cNvSpPr>
          <p:nvPr>
            <p:ph type="sldImg"/>
          </p:nvPr>
        </p:nvSpPr>
        <p:spPr>
          <a:xfrm>
            <a:off x="1371600" y="1143000"/>
            <a:ext cx="4114800" cy="3086100"/>
          </a:xfrm>
          <a:prstGeom prst="rect">
            <a:avLst/>
          </a:prstGeom>
          <a:ln w="0">
            <a:noFill/>
          </a:ln>
        </p:spPr>
      </p:sp>
      <p:sp>
        <p:nvSpPr>
          <p:cNvPr id="57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75" name="PlaceHolder 3"/>
          <p:cNvSpPr>
            <a:spLocks noGrp="1"/>
          </p:cNvSpPr>
          <p:nvPr>
            <p:ph type="sldNum" idx="4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D60C79B-CEB6-4957-829F-92A49A271AA3}" type="slidenum">
              <a:rPr lang="de-DE" sz="1200" b="0" u="none" strike="noStrike">
                <a:solidFill>
                  <a:schemeClr val="dk1"/>
                </a:solidFill>
                <a:effectLst/>
                <a:uFillTx/>
                <a:latin typeface="+mn-lt"/>
                <a:ea typeface="+mn-ea"/>
              </a:rPr>
              <a:t>32</a:t>
            </a:fld>
            <a:endParaRPr lang="de" sz="1200" b="0" u="none" strike="noStrike">
              <a:solidFill>
                <a:srgbClr val="000000"/>
              </a:solidFill>
              <a:effectLst/>
              <a:uFillTx/>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PlaceHolder 1"/>
          <p:cNvSpPr>
            <a:spLocks noGrp="1" noRot="1" noChangeAspect="1"/>
          </p:cNvSpPr>
          <p:nvPr>
            <p:ph type="sldImg"/>
          </p:nvPr>
        </p:nvSpPr>
        <p:spPr>
          <a:xfrm>
            <a:off x="1371600" y="1143000"/>
            <a:ext cx="4114800" cy="3086100"/>
          </a:xfrm>
          <a:prstGeom prst="rect">
            <a:avLst/>
          </a:prstGeom>
          <a:ln w="0">
            <a:noFill/>
          </a:ln>
        </p:spPr>
      </p:sp>
      <p:sp>
        <p:nvSpPr>
          <p:cNvPr id="57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78" name="PlaceHolder 3"/>
          <p:cNvSpPr>
            <a:spLocks noGrp="1"/>
          </p:cNvSpPr>
          <p:nvPr>
            <p:ph type="sldNum" idx="4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44C7726C-475A-4F8E-8616-8DF5EB139D59}" type="slidenum">
              <a:rPr lang="de-DE" sz="1200" b="0" u="none" strike="noStrike">
                <a:solidFill>
                  <a:schemeClr val="dk1"/>
                </a:solidFill>
                <a:effectLst/>
                <a:uFillTx/>
                <a:latin typeface="+mn-lt"/>
                <a:ea typeface="+mn-ea"/>
              </a:rPr>
              <a:t>33</a:t>
            </a:fld>
            <a:endParaRPr lang="de" sz="1200" b="0" u="none" strike="noStrike">
              <a:solidFill>
                <a:srgbClr val="000000"/>
              </a:solidFill>
              <a:effectLst/>
              <a:uFillTx/>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 name="PlaceHolder 1"/>
          <p:cNvSpPr>
            <a:spLocks noGrp="1" noRot="1" noChangeAspect="1"/>
          </p:cNvSpPr>
          <p:nvPr>
            <p:ph type="sldImg"/>
          </p:nvPr>
        </p:nvSpPr>
        <p:spPr>
          <a:xfrm>
            <a:off x="1371600" y="1143000"/>
            <a:ext cx="4114800" cy="3086100"/>
          </a:xfrm>
          <a:prstGeom prst="rect">
            <a:avLst/>
          </a:prstGeom>
          <a:ln w="0">
            <a:noFill/>
          </a:ln>
        </p:spPr>
      </p:sp>
      <p:sp>
        <p:nvSpPr>
          <p:cNvPr id="58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81" name="PlaceHolder 3"/>
          <p:cNvSpPr>
            <a:spLocks noGrp="1"/>
          </p:cNvSpPr>
          <p:nvPr>
            <p:ph type="sldNum" idx="4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694C0683-E6BF-405C-857F-9DDC3D4E7325}" type="slidenum">
              <a:rPr lang="de-DE" sz="1200" b="0" u="none" strike="noStrike">
                <a:solidFill>
                  <a:schemeClr val="dk1"/>
                </a:solidFill>
                <a:effectLst/>
                <a:uFillTx/>
                <a:latin typeface="+mn-lt"/>
                <a:ea typeface="+mn-ea"/>
              </a:rPr>
              <a:t>34</a:t>
            </a:fld>
            <a:endParaRPr lang="de" sz="1200" b="0" u="none" strike="noStrike">
              <a:solidFill>
                <a:srgbClr val="000000"/>
              </a:solidFill>
              <a:effectLst/>
              <a:uFillTx/>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 name="PlaceHolder 1"/>
          <p:cNvSpPr>
            <a:spLocks noGrp="1" noRot="1" noChangeAspect="1"/>
          </p:cNvSpPr>
          <p:nvPr>
            <p:ph type="sldImg"/>
          </p:nvPr>
        </p:nvSpPr>
        <p:spPr>
          <a:xfrm>
            <a:off x="1371600" y="1143000"/>
            <a:ext cx="4114800" cy="3086100"/>
          </a:xfrm>
          <a:prstGeom prst="rect">
            <a:avLst/>
          </a:prstGeom>
          <a:ln w="0">
            <a:noFill/>
          </a:ln>
        </p:spPr>
      </p:sp>
      <p:sp>
        <p:nvSpPr>
          <p:cNvPr id="58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84" name="PlaceHolder 3"/>
          <p:cNvSpPr>
            <a:spLocks noGrp="1"/>
          </p:cNvSpPr>
          <p:nvPr>
            <p:ph type="sldNum" idx="4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2AEF3211-96A2-4756-9D8E-57B4619C9ABD}" type="slidenum">
              <a:rPr lang="de-DE" sz="1200" b="0" u="none" strike="noStrike">
                <a:solidFill>
                  <a:schemeClr val="dk1"/>
                </a:solidFill>
                <a:effectLst/>
                <a:uFillTx/>
                <a:latin typeface="+mn-lt"/>
                <a:ea typeface="+mn-ea"/>
              </a:rPr>
              <a:t>35</a:t>
            </a:fld>
            <a:endParaRPr lang="de" sz="1200" b="0" u="none" strike="noStrike">
              <a:solidFill>
                <a:srgbClr val="000000"/>
              </a:solidFill>
              <a:effectLst/>
              <a:uFillTx/>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 name="PlaceHolder 1"/>
          <p:cNvSpPr>
            <a:spLocks noGrp="1" noRot="1" noChangeAspect="1"/>
          </p:cNvSpPr>
          <p:nvPr>
            <p:ph type="sldImg"/>
          </p:nvPr>
        </p:nvSpPr>
        <p:spPr>
          <a:xfrm>
            <a:off x="1371600" y="1143000"/>
            <a:ext cx="4114800" cy="3086100"/>
          </a:xfrm>
          <a:prstGeom prst="rect">
            <a:avLst/>
          </a:prstGeom>
          <a:ln w="0">
            <a:noFill/>
          </a:ln>
        </p:spPr>
      </p:sp>
      <p:sp>
        <p:nvSpPr>
          <p:cNvPr id="58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87" name="PlaceHolder 3"/>
          <p:cNvSpPr>
            <a:spLocks noGrp="1"/>
          </p:cNvSpPr>
          <p:nvPr>
            <p:ph type="sldNum" idx="4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C3B0C827-8F2A-48B5-906D-34417704E8C1}" type="slidenum">
              <a:rPr lang="de-DE" sz="1200" b="0" u="none" strike="noStrike">
                <a:solidFill>
                  <a:schemeClr val="dk1"/>
                </a:solidFill>
                <a:effectLst/>
                <a:uFillTx/>
                <a:latin typeface="+mn-lt"/>
                <a:ea typeface="+mn-ea"/>
              </a:rPr>
              <a:t>36</a:t>
            </a:fld>
            <a:endParaRPr lang="de" sz="1200" b="0" u="none" strike="noStrike">
              <a:solidFill>
                <a:srgbClr val="000000"/>
              </a:solidFill>
              <a:effectLst/>
              <a:uFillTx/>
              <a:latin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 name="PlaceHolder 1"/>
          <p:cNvSpPr>
            <a:spLocks noGrp="1" noRot="1" noChangeAspect="1"/>
          </p:cNvSpPr>
          <p:nvPr>
            <p:ph type="sldImg"/>
          </p:nvPr>
        </p:nvSpPr>
        <p:spPr>
          <a:xfrm>
            <a:off x="1371600" y="1143000"/>
            <a:ext cx="4114800" cy="3086100"/>
          </a:xfrm>
          <a:prstGeom prst="rect">
            <a:avLst/>
          </a:prstGeom>
          <a:ln w="0">
            <a:noFill/>
          </a:ln>
        </p:spPr>
      </p:sp>
      <p:sp>
        <p:nvSpPr>
          <p:cNvPr id="58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590" name="PlaceHolder 3"/>
          <p:cNvSpPr>
            <a:spLocks noGrp="1"/>
          </p:cNvSpPr>
          <p:nvPr>
            <p:ph type="sldNum" idx="4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9666CFB9-2E88-4B10-89AF-468D8310DED2}" type="slidenum">
              <a:rPr lang="de-DE" sz="1200" b="0" u="none" strike="noStrike">
                <a:solidFill>
                  <a:schemeClr val="dk1"/>
                </a:solidFill>
                <a:effectLst/>
                <a:uFillTx/>
                <a:latin typeface="+mn-lt"/>
                <a:ea typeface="+mn-ea"/>
              </a:rPr>
              <a:t>37</a:t>
            </a:fld>
            <a:endParaRPr lang="de" sz="1200" b="0" u="none" strike="noStrike">
              <a:solidFill>
                <a:srgbClr val="000000"/>
              </a:solidFill>
              <a:effectLst/>
              <a:uFillTx/>
              <a:latin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PlaceHolder 1"/>
          <p:cNvSpPr>
            <a:spLocks noGrp="1" noRot="1" noChangeAspect="1"/>
          </p:cNvSpPr>
          <p:nvPr>
            <p:ph type="sldImg"/>
          </p:nvPr>
        </p:nvSpPr>
        <p:spPr>
          <a:xfrm>
            <a:off x="1371600" y="1143000"/>
            <a:ext cx="4114800" cy="3086100"/>
          </a:xfrm>
          <a:prstGeom prst="rect">
            <a:avLst/>
          </a:prstGeom>
          <a:ln w="0">
            <a:noFill/>
          </a:ln>
        </p:spPr>
      </p:sp>
      <p:sp>
        <p:nvSpPr>
          <p:cNvPr id="59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93" name="PlaceHolder 3"/>
          <p:cNvSpPr>
            <a:spLocks noGrp="1"/>
          </p:cNvSpPr>
          <p:nvPr>
            <p:ph type="sldNum" idx="4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85C7930F-59EF-4A1E-8D9A-9CACB9D450E0}" type="slidenum">
              <a:rPr lang="de-DE" sz="1200" b="0" u="none" strike="noStrike">
                <a:solidFill>
                  <a:schemeClr val="dk1"/>
                </a:solidFill>
                <a:effectLst/>
                <a:uFillTx/>
                <a:latin typeface="+mn-lt"/>
                <a:ea typeface="+mn-ea"/>
              </a:rPr>
              <a:t>38</a:t>
            </a:fld>
            <a:endParaRPr lang="de" sz="1200" b="0" u="none" strike="noStrike">
              <a:solidFill>
                <a:srgbClr val="000000"/>
              </a:solidFill>
              <a:effectLst/>
              <a:uFillTx/>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PlaceHolder 1"/>
          <p:cNvSpPr>
            <a:spLocks noGrp="1" noRot="1" noChangeAspect="1"/>
          </p:cNvSpPr>
          <p:nvPr>
            <p:ph type="sldImg"/>
          </p:nvPr>
        </p:nvSpPr>
        <p:spPr>
          <a:xfrm>
            <a:off x="1371600" y="1143000"/>
            <a:ext cx="4114800" cy="3086100"/>
          </a:xfrm>
          <a:prstGeom prst="rect">
            <a:avLst/>
          </a:prstGeom>
          <a:ln w="0">
            <a:noFill/>
          </a:ln>
        </p:spPr>
      </p:sp>
      <p:sp>
        <p:nvSpPr>
          <p:cNvPr id="59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96" name="PlaceHolder 3"/>
          <p:cNvSpPr>
            <a:spLocks noGrp="1"/>
          </p:cNvSpPr>
          <p:nvPr>
            <p:ph type="sldNum" idx="4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BE63DFD1-6447-4356-8C46-38AE5246B499}" type="slidenum">
              <a:rPr lang="de-DE" sz="1200" b="0" u="none" strike="noStrike">
                <a:solidFill>
                  <a:schemeClr val="dk1"/>
                </a:solidFill>
                <a:effectLst/>
                <a:uFillTx/>
                <a:latin typeface="+mn-lt"/>
                <a:ea typeface="+mn-ea"/>
              </a:rPr>
              <a:t>39</a:t>
            </a:fld>
            <a:endParaRPr lang="de" sz="1200" b="0" u="none" strike="noStrike">
              <a:solidFill>
                <a:srgbClr val="000000"/>
              </a:solidFill>
              <a:effectLst/>
              <a:uFillTx/>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 name="PlaceHolder 1"/>
          <p:cNvSpPr>
            <a:spLocks noGrp="1" noRot="1" noChangeAspect="1"/>
          </p:cNvSpPr>
          <p:nvPr>
            <p:ph type="sldImg"/>
          </p:nvPr>
        </p:nvSpPr>
        <p:spPr>
          <a:xfrm>
            <a:off x="1371600" y="1143000"/>
            <a:ext cx="4114800" cy="3086100"/>
          </a:xfrm>
          <a:prstGeom prst="rect">
            <a:avLst/>
          </a:prstGeom>
          <a:ln w="0">
            <a:noFill/>
          </a:ln>
        </p:spPr>
      </p:sp>
      <p:sp>
        <p:nvSpPr>
          <p:cNvPr id="59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599" name="PlaceHolder 3"/>
          <p:cNvSpPr>
            <a:spLocks noGrp="1"/>
          </p:cNvSpPr>
          <p:nvPr>
            <p:ph type="sldNum" idx="5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BF9F4C29-D34E-44A8-A8F5-EDD0088D528F}" type="slidenum">
              <a:rPr lang="de-DE" sz="1200" b="0" u="none" strike="noStrike">
                <a:solidFill>
                  <a:schemeClr val="dk1"/>
                </a:solidFill>
                <a:effectLst/>
                <a:uFillTx/>
                <a:latin typeface="+mn-lt"/>
                <a:ea typeface="+mn-ea"/>
              </a:rPr>
              <a:t>40</a:t>
            </a:fld>
            <a:endParaRPr lang="de" sz="1200" b="0" u="none" strike="noStrike">
              <a:solidFill>
                <a:srgbClr val="000000"/>
              </a:solidFill>
              <a:effectLst/>
              <a:uFillTx/>
              <a:latin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PlaceHolder 1"/>
          <p:cNvSpPr>
            <a:spLocks noGrp="1" noRot="1" noChangeAspect="1"/>
          </p:cNvSpPr>
          <p:nvPr>
            <p:ph type="sldImg"/>
          </p:nvPr>
        </p:nvSpPr>
        <p:spPr>
          <a:xfrm>
            <a:off x="1371600" y="1143000"/>
            <a:ext cx="4114800" cy="3086100"/>
          </a:xfrm>
          <a:prstGeom prst="rect">
            <a:avLst/>
          </a:prstGeom>
          <a:ln w="0">
            <a:noFill/>
          </a:ln>
        </p:spPr>
      </p:sp>
      <p:sp>
        <p:nvSpPr>
          <p:cNvPr id="60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02" name="PlaceHolder 3"/>
          <p:cNvSpPr>
            <a:spLocks noGrp="1"/>
          </p:cNvSpPr>
          <p:nvPr>
            <p:ph type="sldNum" idx="5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B76F6FDB-8EED-4942-B8E1-AC0F3A42B18F}" type="slidenum">
              <a:rPr lang="de-DE" sz="1200" b="0" u="none" strike="noStrike">
                <a:solidFill>
                  <a:srgbClr val="000000"/>
                </a:solidFill>
                <a:effectLst/>
                <a:uFillTx/>
                <a:latin typeface="Calibri"/>
                <a:ea typeface="+mn-ea"/>
              </a:rPr>
              <a:t>41</a:t>
            </a:fld>
            <a:endParaRPr lang="de" sz="1200" b="0" u="none" strike="noStrike">
              <a:solidFill>
                <a:srgbClr val="000000"/>
              </a:solidFill>
              <a:effectLst/>
              <a:uFillTx/>
              <a:latin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PlaceHolder 1"/>
          <p:cNvSpPr>
            <a:spLocks noGrp="1" noRot="1" noChangeAspect="1"/>
          </p:cNvSpPr>
          <p:nvPr>
            <p:ph type="sldImg"/>
          </p:nvPr>
        </p:nvSpPr>
        <p:spPr>
          <a:xfrm>
            <a:off x="1371600" y="1143000"/>
            <a:ext cx="4114800" cy="3086100"/>
          </a:xfrm>
          <a:prstGeom prst="rect">
            <a:avLst/>
          </a:prstGeom>
          <a:ln w="0">
            <a:noFill/>
          </a:ln>
        </p:spPr>
      </p:sp>
      <p:sp>
        <p:nvSpPr>
          <p:cNvPr id="60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05" name="PlaceHolder 3"/>
          <p:cNvSpPr>
            <a:spLocks noGrp="1"/>
          </p:cNvSpPr>
          <p:nvPr>
            <p:ph type="sldNum" idx="5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01C69BD4-E88A-4ACA-840C-15490E82D578}" type="slidenum">
              <a:rPr lang="de-DE" sz="1200" b="0" u="none" strike="noStrike">
                <a:solidFill>
                  <a:srgbClr val="000000"/>
                </a:solidFill>
                <a:effectLst/>
                <a:uFillTx/>
                <a:latin typeface="Calibri"/>
                <a:ea typeface="+mn-ea"/>
              </a:rPr>
              <a:t>42</a:t>
            </a:fld>
            <a:endParaRPr lang="de" sz="1200" b="0" u="none" strike="noStrike">
              <a:solidFill>
                <a:srgbClr val="000000"/>
              </a:solidFill>
              <a:effectLst/>
              <a:uFillTx/>
              <a:latin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PlaceHolder 1"/>
          <p:cNvSpPr>
            <a:spLocks noGrp="1" noRot="1" noChangeAspect="1"/>
          </p:cNvSpPr>
          <p:nvPr>
            <p:ph type="sldImg"/>
          </p:nvPr>
        </p:nvSpPr>
        <p:spPr>
          <a:xfrm>
            <a:off x="1371600" y="1143000"/>
            <a:ext cx="4114800" cy="3086100"/>
          </a:xfrm>
          <a:prstGeom prst="rect">
            <a:avLst/>
          </a:prstGeom>
          <a:ln w="0">
            <a:noFill/>
          </a:ln>
        </p:spPr>
      </p:sp>
      <p:sp>
        <p:nvSpPr>
          <p:cNvPr id="60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08" name="PlaceHolder 3"/>
          <p:cNvSpPr>
            <a:spLocks noGrp="1"/>
          </p:cNvSpPr>
          <p:nvPr>
            <p:ph type="sldNum" idx="5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B88D04B8-68B5-4169-817D-AB0DE4175F50}" type="slidenum">
              <a:rPr lang="de-DE" sz="1200" b="0" u="none" strike="noStrike">
                <a:solidFill>
                  <a:schemeClr val="dk1"/>
                </a:solidFill>
                <a:effectLst/>
                <a:uFillTx/>
                <a:latin typeface="+mn-lt"/>
                <a:ea typeface="+mn-ea"/>
              </a:rPr>
              <a:t>43</a:t>
            </a:fld>
            <a:endParaRPr lang="de" sz="1200" b="0" u="none" strike="noStrike">
              <a:solidFill>
                <a:srgbClr val="000000"/>
              </a:solidFill>
              <a:effectLst/>
              <a:uFillTx/>
              <a:latin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PlaceHolder 1"/>
          <p:cNvSpPr>
            <a:spLocks noGrp="1" noRot="1" noChangeAspect="1"/>
          </p:cNvSpPr>
          <p:nvPr>
            <p:ph type="sldImg"/>
          </p:nvPr>
        </p:nvSpPr>
        <p:spPr>
          <a:xfrm>
            <a:off x="1371600" y="1143000"/>
            <a:ext cx="4114800" cy="3086100"/>
          </a:xfrm>
          <a:prstGeom prst="rect">
            <a:avLst/>
          </a:prstGeom>
          <a:ln w="0">
            <a:noFill/>
          </a:ln>
        </p:spPr>
      </p:sp>
      <p:sp>
        <p:nvSpPr>
          <p:cNvPr id="61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11" name="PlaceHolder 3"/>
          <p:cNvSpPr>
            <a:spLocks noGrp="1"/>
          </p:cNvSpPr>
          <p:nvPr>
            <p:ph type="sldNum" idx="5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82B37C6-7D3A-43B0-86D8-F66A25EC9805}" type="slidenum">
              <a:rPr lang="de-DE" sz="1200" b="0" u="none" strike="noStrike">
                <a:solidFill>
                  <a:schemeClr val="dk1"/>
                </a:solidFill>
                <a:effectLst/>
                <a:uFillTx/>
                <a:latin typeface="+mn-lt"/>
                <a:ea typeface="+mn-ea"/>
              </a:rPr>
              <a:t>44</a:t>
            </a:fld>
            <a:endParaRPr lang="de" sz="1200" b="0" u="none" strike="noStrike">
              <a:solidFill>
                <a:srgbClr val="000000"/>
              </a:solidFill>
              <a:effectLst/>
              <a:uFillTx/>
              <a:latin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PlaceHolder 1"/>
          <p:cNvSpPr>
            <a:spLocks noGrp="1" noRot="1" noChangeAspect="1"/>
          </p:cNvSpPr>
          <p:nvPr>
            <p:ph type="sldImg"/>
          </p:nvPr>
        </p:nvSpPr>
        <p:spPr>
          <a:xfrm>
            <a:off x="1371600" y="1143000"/>
            <a:ext cx="4114800" cy="3086100"/>
          </a:xfrm>
          <a:prstGeom prst="rect">
            <a:avLst/>
          </a:prstGeom>
          <a:ln w="0">
            <a:noFill/>
          </a:ln>
        </p:spPr>
      </p:sp>
      <p:sp>
        <p:nvSpPr>
          <p:cNvPr id="61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Zuerst </a:t>
            </a:r>
            <a:r>
              <a:rPr lang="de-DE" sz="2000" b="0" u="sng" strike="noStrike" dirty="0">
                <a:solidFill>
                  <a:srgbClr val="000000"/>
                </a:solidFill>
                <a:effectLst/>
                <a:uFillTx/>
                <a:latin typeface="Calibri"/>
              </a:rPr>
              <a:t>Video-Ausschnitt</a:t>
            </a:r>
            <a:r>
              <a:rPr lang="de-DE" sz="2000" b="0" u="none" strike="noStrike" dirty="0">
                <a:solidFill>
                  <a:srgbClr val="000000"/>
                </a:solidFill>
                <a:effectLst/>
                <a:uFillTx/>
                <a:latin typeface="Calibri"/>
              </a:rPr>
              <a:t> zeigen: </a:t>
            </a:r>
            <a:r>
              <a:rPr lang="de-DE" sz="1800" b="0" u="sng" strike="noStrike" dirty="0" err="1">
                <a:solidFill>
                  <a:srgbClr val="000000"/>
                </a:solidFill>
                <a:effectLst/>
                <a:uFillTx/>
                <a:latin typeface="Arial"/>
                <a:ea typeface="Arial"/>
                <a:hlinkClick r:id="rId3"/>
              </a:rPr>
              <a:t>UBA-Erklärfilm</a:t>
            </a:r>
            <a:r>
              <a:rPr lang="de-DE" sz="1800" b="0" u="sng" strike="noStrike" dirty="0">
                <a:solidFill>
                  <a:srgbClr val="000000"/>
                </a:solidFill>
                <a:effectLst/>
                <a:uFillTx/>
                <a:latin typeface="Arial"/>
                <a:ea typeface="Arial"/>
                <a:hlinkClick r:id="rId3"/>
              </a:rPr>
              <a:t>: Treibhausgase und Treibhauseffekt - YouTube</a:t>
            </a:r>
            <a:r>
              <a:rPr lang="de-DE" sz="2000" b="0" u="none" strike="noStrike" dirty="0">
                <a:solidFill>
                  <a:srgbClr val="000000"/>
                </a:solidFill>
                <a:effectLst/>
                <a:uFillTx/>
                <a:latin typeface="Arial"/>
                <a:ea typeface="Arial"/>
              </a:rPr>
              <a:t> (bis Min. 01:08)</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sng" strike="noStrike" dirty="0" err="1">
                <a:solidFill>
                  <a:srgbClr val="000000"/>
                </a:solidFill>
                <a:effectLst/>
                <a:uFillTx/>
                <a:latin typeface="Arial"/>
                <a:ea typeface="Arial"/>
              </a:rPr>
              <a:t>Beobachtungauftrag</a:t>
            </a:r>
            <a:r>
              <a:rPr lang="de-DE" sz="2000" b="0" u="none" strike="noStrike" dirty="0">
                <a:solidFill>
                  <a:srgbClr val="000000"/>
                </a:solidFill>
                <a:effectLst/>
                <a:uFillTx/>
                <a:latin typeface="Arial"/>
                <a:ea typeface="Arial"/>
              </a:rPr>
              <a:t>: Darauf achten, was </a:t>
            </a:r>
            <a:r>
              <a:rPr lang="de-DE" sz="2000" b="0" i="1" u="none" strike="noStrike" dirty="0">
                <a:solidFill>
                  <a:srgbClr val="000000"/>
                </a:solidFill>
                <a:effectLst/>
                <a:uFillTx/>
                <a:latin typeface="Arial"/>
                <a:ea typeface="Arial"/>
              </a:rPr>
              <a:t>natürlicher</a:t>
            </a:r>
            <a:r>
              <a:rPr lang="de-DE" sz="2000" b="0" u="none" strike="noStrike" dirty="0">
                <a:solidFill>
                  <a:srgbClr val="000000"/>
                </a:solidFill>
                <a:effectLst/>
                <a:uFillTx/>
                <a:latin typeface="Arial"/>
                <a:ea typeface="Arial"/>
              </a:rPr>
              <a:t> und was </a:t>
            </a:r>
            <a:r>
              <a:rPr lang="de-DE" sz="2000" b="0" i="1" u="none" strike="noStrike" dirty="0">
                <a:solidFill>
                  <a:srgbClr val="000000"/>
                </a:solidFill>
                <a:effectLst/>
                <a:uFillTx/>
                <a:latin typeface="Arial"/>
                <a:ea typeface="Arial"/>
              </a:rPr>
              <a:t>menschengemachter</a:t>
            </a:r>
            <a:r>
              <a:rPr lang="de-DE" sz="2000" b="0" u="none" strike="noStrike" dirty="0">
                <a:solidFill>
                  <a:srgbClr val="000000"/>
                </a:solidFill>
                <a:effectLst/>
                <a:uFillTx/>
                <a:latin typeface="Arial"/>
                <a:ea typeface="Arial"/>
              </a:rPr>
              <a:t> Treibhauseffekt sind.</a:t>
            </a:r>
            <a:endParaRPr lang="de" sz="2000" b="0" u="none" strike="noStrike" dirty="0">
              <a:solidFill>
                <a:srgbClr val="000000"/>
              </a:solidFill>
              <a:effectLst/>
              <a:uFillTx/>
              <a:latin typeface="Calibri"/>
            </a:endParaRPr>
          </a:p>
        </p:txBody>
      </p:sp>
      <p:sp>
        <p:nvSpPr>
          <p:cNvPr id="614" name="PlaceHolder 3"/>
          <p:cNvSpPr>
            <a:spLocks noGrp="1"/>
          </p:cNvSpPr>
          <p:nvPr>
            <p:ph type="sldNum" idx="5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8792C2F9-09F8-41F3-9008-7910D7CFDD7E}" type="slidenum">
              <a:rPr lang="de-DE" sz="1200" b="0" u="none" strike="noStrike">
                <a:solidFill>
                  <a:srgbClr val="000000"/>
                </a:solidFill>
                <a:effectLst/>
                <a:uFillTx/>
                <a:latin typeface="Calibri"/>
                <a:ea typeface="+mn-ea"/>
              </a:rPr>
              <a:t>45</a:t>
            </a:fld>
            <a:endParaRPr lang="de" sz="1200" b="0" u="none" strike="noStrike">
              <a:solidFill>
                <a:srgbClr val="000000"/>
              </a:solidFill>
              <a:effectLst/>
              <a:uFillTx/>
              <a:latin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PlaceHolder 1"/>
          <p:cNvSpPr>
            <a:spLocks noGrp="1" noRot="1" noChangeAspect="1"/>
          </p:cNvSpPr>
          <p:nvPr>
            <p:ph type="sldImg"/>
          </p:nvPr>
        </p:nvSpPr>
        <p:spPr>
          <a:xfrm>
            <a:off x="1371600" y="1143000"/>
            <a:ext cx="4114800" cy="3086100"/>
          </a:xfrm>
          <a:prstGeom prst="rect">
            <a:avLst/>
          </a:prstGeom>
          <a:ln w="0">
            <a:noFill/>
          </a:ln>
        </p:spPr>
      </p:sp>
      <p:sp>
        <p:nvSpPr>
          <p:cNvPr id="61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Zuerst </a:t>
            </a:r>
            <a:r>
              <a:rPr lang="de-DE" sz="2000" b="0" u="sng" strike="noStrike" dirty="0">
                <a:solidFill>
                  <a:srgbClr val="000000"/>
                </a:solidFill>
                <a:effectLst/>
                <a:uFillTx/>
                <a:latin typeface="Calibri"/>
              </a:rPr>
              <a:t>Video-Ausschnitt</a:t>
            </a:r>
            <a:r>
              <a:rPr lang="de-DE" sz="2000" b="0" u="none" strike="noStrike" dirty="0">
                <a:solidFill>
                  <a:srgbClr val="000000"/>
                </a:solidFill>
                <a:effectLst/>
                <a:uFillTx/>
                <a:latin typeface="Calibri"/>
              </a:rPr>
              <a:t> zeigen: </a:t>
            </a:r>
            <a:r>
              <a:rPr lang="de-DE" sz="1800" b="0" u="sng" strike="noStrike" dirty="0" err="1">
                <a:solidFill>
                  <a:srgbClr val="000000"/>
                </a:solidFill>
                <a:effectLst/>
                <a:uFillTx/>
                <a:latin typeface="Arial"/>
                <a:ea typeface="Arial"/>
                <a:hlinkClick r:id="rId3"/>
              </a:rPr>
              <a:t>UBA-Erklärfilm</a:t>
            </a:r>
            <a:r>
              <a:rPr lang="de-DE" sz="1800" b="0" u="sng" strike="noStrike" dirty="0">
                <a:solidFill>
                  <a:srgbClr val="000000"/>
                </a:solidFill>
                <a:effectLst/>
                <a:uFillTx/>
                <a:latin typeface="Arial"/>
                <a:ea typeface="Arial"/>
                <a:hlinkClick r:id="rId3"/>
              </a:rPr>
              <a:t>: Treibhausgase und Treibhauseffekt - YouTube</a:t>
            </a:r>
            <a:r>
              <a:rPr lang="de-DE" sz="2000" b="0" u="none" strike="noStrike" dirty="0">
                <a:solidFill>
                  <a:srgbClr val="000000"/>
                </a:solidFill>
                <a:effectLst/>
                <a:uFillTx/>
                <a:latin typeface="Arial"/>
                <a:ea typeface="Arial"/>
              </a:rPr>
              <a:t> (bis Min. 01:08)</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sng" strike="noStrike" dirty="0" err="1">
                <a:solidFill>
                  <a:srgbClr val="000000"/>
                </a:solidFill>
                <a:effectLst/>
                <a:uFillTx/>
                <a:latin typeface="Arial"/>
                <a:ea typeface="Arial"/>
              </a:rPr>
              <a:t>Beobachtungauftrag</a:t>
            </a:r>
            <a:r>
              <a:rPr lang="de-DE" sz="2000" b="0" u="none" strike="noStrike" dirty="0">
                <a:solidFill>
                  <a:srgbClr val="000000"/>
                </a:solidFill>
                <a:effectLst/>
                <a:uFillTx/>
                <a:latin typeface="Arial"/>
                <a:ea typeface="Arial"/>
              </a:rPr>
              <a:t>: Darauf achten, was </a:t>
            </a:r>
            <a:r>
              <a:rPr lang="de-DE" sz="2000" b="0" i="1" u="none" strike="noStrike" dirty="0">
                <a:solidFill>
                  <a:srgbClr val="000000"/>
                </a:solidFill>
                <a:effectLst/>
                <a:uFillTx/>
                <a:latin typeface="Arial"/>
                <a:ea typeface="Arial"/>
              </a:rPr>
              <a:t>natürlicher</a:t>
            </a:r>
            <a:r>
              <a:rPr lang="de-DE" sz="2000" b="0" u="none" strike="noStrike" dirty="0">
                <a:solidFill>
                  <a:srgbClr val="000000"/>
                </a:solidFill>
                <a:effectLst/>
                <a:uFillTx/>
                <a:latin typeface="Arial"/>
                <a:ea typeface="Arial"/>
              </a:rPr>
              <a:t> und was </a:t>
            </a:r>
            <a:r>
              <a:rPr lang="de-DE" sz="2000" b="0" i="1" u="none" strike="noStrike" dirty="0">
                <a:solidFill>
                  <a:srgbClr val="000000"/>
                </a:solidFill>
                <a:effectLst/>
                <a:uFillTx/>
                <a:latin typeface="Arial"/>
                <a:ea typeface="Arial"/>
              </a:rPr>
              <a:t>menschengemachter</a:t>
            </a:r>
            <a:r>
              <a:rPr lang="de-DE" sz="2000" b="0" u="none" strike="noStrike" dirty="0">
                <a:solidFill>
                  <a:srgbClr val="000000"/>
                </a:solidFill>
                <a:effectLst/>
                <a:uFillTx/>
                <a:latin typeface="Arial"/>
                <a:ea typeface="Arial"/>
              </a:rPr>
              <a:t> Treibhauseffekt sind.</a:t>
            </a:r>
            <a:endParaRPr lang="de" sz="2000" b="0" u="none" strike="noStrike" dirty="0">
              <a:solidFill>
                <a:srgbClr val="000000"/>
              </a:solidFill>
              <a:effectLst/>
              <a:uFillTx/>
              <a:latin typeface="Calibri"/>
            </a:endParaRPr>
          </a:p>
        </p:txBody>
      </p:sp>
      <p:sp>
        <p:nvSpPr>
          <p:cNvPr id="617" name="PlaceHolder 3"/>
          <p:cNvSpPr>
            <a:spLocks noGrp="1"/>
          </p:cNvSpPr>
          <p:nvPr>
            <p:ph type="sldNum" idx="5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2A23F2D2-4D00-4D66-B757-E887BD52ABC8}" type="slidenum">
              <a:rPr lang="de-DE" sz="1200" b="0" u="none" strike="noStrike">
                <a:solidFill>
                  <a:srgbClr val="000000"/>
                </a:solidFill>
                <a:effectLst/>
                <a:uFillTx/>
                <a:latin typeface="Calibri"/>
                <a:ea typeface="+mn-ea"/>
              </a:rPr>
              <a:t>46</a:t>
            </a:fld>
            <a:endParaRPr lang="de" sz="1200" b="0" u="none" strike="noStrike">
              <a:solidFill>
                <a:srgbClr val="000000"/>
              </a:solidFill>
              <a:effectLst/>
              <a:uFillTx/>
              <a:latin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PlaceHolder 1"/>
          <p:cNvSpPr>
            <a:spLocks noGrp="1" noRot="1" noChangeAspect="1"/>
          </p:cNvSpPr>
          <p:nvPr>
            <p:ph type="sldImg"/>
          </p:nvPr>
        </p:nvSpPr>
        <p:spPr>
          <a:xfrm>
            <a:off x="1371600" y="1143000"/>
            <a:ext cx="4114800" cy="3086100"/>
          </a:xfrm>
          <a:prstGeom prst="rect">
            <a:avLst/>
          </a:prstGeom>
          <a:ln w="0">
            <a:noFill/>
          </a:ln>
        </p:spPr>
      </p:sp>
      <p:sp>
        <p:nvSpPr>
          <p:cNvPr id="61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Im </a:t>
            </a:r>
            <a:r>
              <a:rPr lang="de-DE" sz="2000" b="0" u="sng" strike="noStrike" dirty="0">
                <a:solidFill>
                  <a:srgbClr val="000000"/>
                </a:solidFill>
                <a:effectLst/>
                <a:uFillTx/>
                <a:latin typeface="Calibri"/>
              </a:rPr>
              <a:t>Gespräch</a:t>
            </a:r>
            <a:r>
              <a:rPr lang="de-DE" sz="2000" b="0" u="none" strike="noStrike" dirty="0">
                <a:solidFill>
                  <a:srgbClr val="000000"/>
                </a:solidFill>
                <a:effectLst/>
                <a:uFillTx/>
                <a:latin typeface="Calibri"/>
              </a:rPr>
              <a:t> herausarbeiten (mit Kenntnis von Videoausschnitt + dieser Folie):</a:t>
            </a:r>
            <a:endParaRPr lang="de" sz="2000" b="0" u="none" strike="noStrike" dirty="0">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natürlicher Treibhauseffekt hat geringe und gute Wirkung für das Leben auf der Erde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Menschengemachter Treibhauseffekt (</a:t>
            </a:r>
            <a:r>
              <a:rPr lang="de-DE" sz="2000" b="0" u="none" strike="noStrike" dirty="0" err="1">
                <a:solidFill>
                  <a:srgbClr val="000000"/>
                </a:solidFill>
                <a:effectLst/>
                <a:uFillTx/>
                <a:latin typeface="Calibri"/>
              </a:rPr>
              <a:t>menschl</a:t>
            </a:r>
            <a:r>
              <a:rPr lang="de-DE" sz="2000" b="0" u="none" strike="noStrike" dirty="0">
                <a:solidFill>
                  <a:srgbClr val="000000"/>
                </a:solidFill>
                <a:effectLst/>
                <a:uFillTx/>
                <a:latin typeface="Calibri"/>
              </a:rPr>
              <a:t>. Aktivitäten wie Autofahren, Fleischessen, </a:t>
            </a:r>
            <a:r>
              <a:rPr lang="de-DE" sz="2000" b="0" u="none" strike="noStrike" dirty="0" err="1">
                <a:solidFill>
                  <a:srgbClr val="000000"/>
                </a:solidFill>
                <a:effectLst/>
                <a:uFillTx/>
                <a:latin typeface="Calibri"/>
              </a:rPr>
              <a:t>Kohleverbrennen</a:t>
            </a:r>
            <a:r>
              <a:rPr lang="de-DE" sz="2000" b="0" u="none" strike="noStrike" dirty="0">
                <a:solidFill>
                  <a:srgbClr val="000000"/>
                </a:solidFill>
                <a:effectLst/>
                <a:uFillTx/>
                <a:latin typeface="Calibri"/>
              </a:rPr>
              <a:t>) hat starke/zusätzliche und daher schlechte Wirkung für das Leben auf der Erde</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Calibri"/>
              </a:rPr>
              <a:t>Anschließend: </a:t>
            </a:r>
            <a:r>
              <a:rPr lang="de-DE" sz="2000" b="0" u="sng" strike="noStrike" dirty="0">
                <a:solidFill>
                  <a:srgbClr val="000000"/>
                </a:solidFill>
                <a:effectLst/>
                <a:uFillTx/>
                <a:latin typeface="Calibri"/>
              </a:rPr>
              <a:t>zweiten Videoausschnitt </a:t>
            </a:r>
            <a:r>
              <a:rPr lang="de-DE" sz="2000" b="0" u="none" strike="noStrike" dirty="0">
                <a:solidFill>
                  <a:srgbClr val="000000"/>
                </a:solidFill>
                <a:effectLst/>
                <a:uFillTx/>
                <a:latin typeface="Calibri"/>
              </a:rPr>
              <a:t>zeigen: ab Min. 2:17</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sng" strike="noStrike" dirty="0">
                <a:solidFill>
                  <a:srgbClr val="000000"/>
                </a:solidFill>
                <a:effectLst/>
                <a:uFillTx/>
                <a:latin typeface="Calibri"/>
              </a:rPr>
              <a:t>Beobachtungsauftrag</a:t>
            </a:r>
            <a:r>
              <a:rPr lang="de-DE" sz="2000" b="0" u="none" strike="noStrike" dirty="0">
                <a:solidFill>
                  <a:srgbClr val="000000"/>
                </a:solidFill>
                <a:effectLst/>
                <a:uFillTx/>
                <a:latin typeface="Calibri"/>
              </a:rPr>
              <a:t>: Die vier größten Verursache von Treibhausgas-Ausstoß (Wort „Emissionen“ erklären) sich merken</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sng" strike="noStrike" dirty="0">
                <a:solidFill>
                  <a:srgbClr val="000000"/>
                </a:solidFill>
                <a:effectLst/>
                <a:uFillTx/>
                <a:latin typeface="Calibri"/>
              </a:rPr>
              <a:t>Lösung im Gespräch</a:t>
            </a:r>
            <a:r>
              <a:rPr lang="de-DE" sz="2000" b="0" u="none" strike="noStrike" dirty="0">
                <a:solidFill>
                  <a:srgbClr val="000000"/>
                </a:solidFill>
                <a:effectLst/>
                <a:uFillTx/>
                <a:latin typeface="Calibri"/>
              </a:rPr>
              <a:t>:</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Energiewirtschaft (z. B. Kohle)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Industrie (z. B. Herstellung von Waffen)</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Verkehr (z. B. Flugzeuge)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Haushalte (z. B. Fleischessen)</a:t>
            </a:r>
            <a:endParaRPr lang="de" sz="2000" b="0" u="none" strike="noStrike" dirty="0">
              <a:solidFill>
                <a:srgbClr val="000000"/>
              </a:solidFill>
              <a:effectLst/>
              <a:uFillTx/>
              <a:latin typeface="Calibri"/>
            </a:endParaRPr>
          </a:p>
        </p:txBody>
      </p:sp>
      <p:sp>
        <p:nvSpPr>
          <p:cNvPr id="620" name="PlaceHolder 3"/>
          <p:cNvSpPr>
            <a:spLocks noGrp="1"/>
          </p:cNvSpPr>
          <p:nvPr>
            <p:ph type="sldNum" idx="5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D390F4A1-0323-42A9-B039-65D77F8BE7C7}" type="slidenum">
              <a:rPr lang="de-DE" sz="1200" b="0" u="none" strike="noStrike">
                <a:solidFill>
                  <a:srgbClr val="000000"/>
                </a:solidFill>
                <a:effectLst/>
                <a:uFillTx/>
                <a:latin typeface="Calibri"/>
                <a:ea typeface="+mn-ea"/>
              </a:rPr>
              <a:t>47</a:t>
            </a:fld>
            <a:endParaRPr lang="de" sz="1200" b="0" u="none" strike="noStrike">
              <a:solidFill>
                <a:srgbClr val="000000"/>
              </a:solidFill>
              <a:effectLst/>
              <a:uFillTx/>
              <a:latin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 name="PlaceHolder 1"/>
          <p:cNvSpPr>
            <a:spLocks noGrp="1" noRot="1" noChangeAspect="1"/>
          </p:cNvSpPr>
          <p:nvPr>
            <p:ph type="sldImg"/>
          </p:nvPr>
        </p:nvSpPr>
        <p:spPr>
          <a:xfrm>
            <a:off x="1371600" y="1143000"/>
            <a:ext cx="4114800" cy="3086100"/>
          </a:xfrm>
          <a:prstGeom prst="rect">
            <a:avLst/>
          </a:prstGeom>
          <a:ln w="0">
            <a:noFill/>
          </a:ln>
        </p:spPr>
      </p:sp>
      <p:sp>
        <p:nvSpPr>
          <p:cNvPr id="62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Im </a:t>
            </a:r>
            <a:r>
              <a:rPr lang="de-DE" sz="2000" b="0" u="sng" strike="noStrike" dirty="0">
                <a:solidFill>
                  <a:srgbClr val="000000"/>
                </a:solidFill>
                <a:effectLst/>
                <a:uFillTx/>
                <a:latin typeface="Calibri"/>
              </a:rPr>
              <a:t>Gespräch</a:t>
            </a:r>
            <a:r>
              <a:rPr lang="de-DE" sz="2000" b="0" u="none" strike="noStrike" dirty="0">
                <a:solidFill>
                  <a:srgbClr val="000000"/>
                </a:solidFill>
                <a:effectLst/>
                <a:uFillTx/>
                <a:latin typeface="Calibri"/>
              </a:rPr>
              <a:t> herausarbeiten (mit Kenntnis von Videoausschnitt + dieser Folie):</a:t>
            </a:r>
            <a:endParaRPr lang="de" sz="2000" b="0" u="none" strike="noStrike" dirty="0">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natürlicher Treibhauseffekt hat geringe und gute Wirkung für das Leben auf der Erde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Menschengemachter Treibhauseffekt (</a:t>
            </a:r>
            <a:r>
              <a:rPr lang="de-DE" sz="2000" b="0" u="none" strike="noStrike" dirty="0" err="1">
                <a:solidFill>
                  <a:srgbClr val="000000"/>
                </a:solidFill>
                <a:effectLst/>
                <a:uFillTx/>
                <a:latin typeface="Calibri"/>
              </a:rPr>
              <a:t>menschl</a:t>
            </a:r>
            <a:r>
              <a:rPr lang="de-DE" sz="2000" b="0" u="none" strike="noStrike" dirty="0">
                <a:solidFill>
                  <a:srgbClr val="000000"/>
                </a:solidFill>
                <a:effectLst/>
                <a:uFillTx/>
                <a:latin typeface="Calibri"/>
              </a:rPr>
              <a:t>. Aktivitäten wie Autofahren, Fleischessen, </a:t>
            </a:r>
            <a:r>
              <a:rPr lang="de-DE" sz="2000" b="0" u="none" strike="noStrike" dirty="0" err="1">
                <a:solidFill>
                  <a:srgbClr val="000000"/>
                </a:solidFill>
                <a:effectLst/>
                <a:uFillTx/>
                <a:latin typeface="Calibri"/>
              </a:rPr>
              <a:t>Kohleverbrennen</a:t>
            </a:r>
            <a:r>
              <a:rPr lang="de-DE" sz="2000" b="0" u="none" strike="noStrike" dirty="0">
                <a:solidFill>
                  <a:srgbClr val="000000"/>
                </a:solidFill>
                <a:effectLst/>
                <a:uFillTx/>
                <a:latin typeface="Calibri"/>
              </a:rPr>
              <a:t>) hat starke/zusätzliche und daher schlechte Wirkung für das Leben auf der Erde</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Calibri"/>
              </a:rPr>
              <a:t>Anschließend: </a:t>
            </a:r>
            <a:r>
              <a:rPr lang="de-DE" sz="2000" b="0" u="sng" strike="noStrike" dirty="0">
                <a:solidFill>
                  <a:srgbClr val="000000"/>
                </a:solidFill>
                <a:effectLst/>
                <a:uFillTx/>
                <a:latin typeface="Calibri"/>
              </a:rPr>
              <a:t>zweiten Videoausschnitt </a:t>
            </a:r>
            <a:r>
              <a:rPr lang="de-DE" sz="2000" b="0" u="none" strike="noStrike" dirty="0">
                <a:solidFill>
                  <a:srgbClr val="000000"/>
                </a:solidFill>
                <a:effectLst/>
                <a:uFillTx/>
                <a:latin typeface="Calibri"/>
              </a:rPr>
              <a:t>zeigen: ab Min. 2:17</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sng" strike="noStrike" dirty="0">
                <a:solidFill>
                  <a:srgbClr val="000000"/>
                </a:solidFill>
                <a:effectLst/>
                <a:uFillTx/>
                <a:latin typeface="Calibri"/>
              </a:rPr>
              <a:t>Beobachtungsauftrag</a:t>
            </a:r>
            <a:r>
              <a:rPr lang="de-DE" sz="2000" b="0" u="none" strike="noStrike" dirty="0">
                <a:solidFill>
                  <a:srgbClr val="000000"/>
                </a:solidFill>
                <a:effectLst/>
                <a:uFillTx/>
                <a:latin typeface="Calibri"/>
              </a:rPr>
              <a:t>: Die vier größten Verursache von Treibhausgas-Ausstoß (Wort „Emissionen“ erklären) sich merken</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sng" strike="noStrike" dirty="0">
                <a:solidFill>
                  <a:srgbClr val="000000"/>
                </a:solidFill>
                <a:effectLst/>
                <a:uFillTx/>
                <a:latin typeface="Calibri"/>
              </a:rPr>
              <a:t>Lösung im Gespräch</a:t>
            </a:r>
            <a:r>
              <a:rPr lang="de-DE" sz="2000" b="0" u="none" strike="noStrike" dirty="0">
                <a:solidFill>
                  <a:srgbClr val="000000"/>
                </a:solidFill>
                <a:effectLst/>
                <a:uFillTx/>
                <a:latin typeface="Calibri"/>
              </a:rPr>
              <a:t>:</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Energiewirtschaft (z. B. Kohle)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Industrie (z. B. Herstellung von Waffen)</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Verkehr (z. B. Flugzeuge)</a:t>
            </a:r>
            <a:endParaRPr lang="de" sz="2000" b="0" u="none" strike="noStrike" dirty="0">
              <a:solidFill>
                <a:srgbClr val="000000"/>
              </a:solidFill>
              <a:effectLst/>
              <a:uFillTx/>
              <a:latin typeface="Calibri"/>
            </a:endParaRPr>
          </a:p>
          <a:p>
            <a:pPr marL="171360" indent="-171360" algn="l" defTabSz="914400">
              <a:lnSpc>
                <a:spcPct val="100000"/>
              </a:lnSpc>
              <a:buClr>
                <a:srgbClr val="000000"/>
              </a:buClr>
              <a:buFont typeface="OpenSymbol"/>
              <a:buChar char="-"/>
              <a:tabLst>
                <a:tab pos="0" algn="l"/>
              </a:tabLst>
            </a:pPr>
            <a:r>
              <a:rPr lang="de-DE" sz="2000" b="0" u="none" strike="noStrike" dirty="0">
                <a:solidFill>
                  <a:srgbClr val="000000"/>
                </a:solidFill>
                <a:effectLst/>
                <a:uFillTx/>
                <a:latin typeface="Calibri"/>
              </a:rPr>
              <a:t>Haushalte (z. B. Fleischessen)</a:t>
            </a:r>
            <a:endParaRPr lang="de" sz="2000" b="0" u="none" strike="noStrike" dirty="0">
              <a:solidFill>
                <a:srgbClr val="000000"/>
              </a:solidFill>
              <a:effectLst/>
              <a:uFillTx/>
              <a:latin typeface="Calibri"/>
            </a:endParaRPr>
          </a:p>
        </p:txBody>
      </p:sp>
      <p:sp>
        <p:nvSpPr>
          <p:cNvPr id="623" name="PlaceHolder 3"/>
          <p:cNvSpPr>
            <a:spLocks noGrp="1"/>
          </p:cNvSpPr>
          <p:nvPr>
            <p:ph type="sldNum" idx="5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E29797CE-E30E-479D-A206-CD85482A64BC}" type="slidenum">
              <a:rPr lang="de-DE" sz="1200" b="0" u="none" strike="noStrike">
                <a:solidFill>
                  <a:srgbClr val="000000"/>
                </a:solidFill>
                <a:effectLst/>
                <a:uFillTx/>
                <a:latin typeface="Calibri"/>
                <a:ea typeface="+mn-ea"/>
              </a:rPr>
              <a:t>48</a:t>
            </a:fld>
            <a:endParaRPr lang="de" sz="1200" b="0" u="none" strike="noStrike">
              <a:solidFill>
                <a:srgbClr val="000000"/>
              </a:solidFill>
              <a:effectLst/>
              <a:uFillTx/>
              <a:latin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PlaceHolder 1"/>
          <p:cNvSpPr>
            <a:spLocks noGrp="1" noRot="1" noChangeAspect="1"/>
          </p:cNvSpPr>
          <p:nvPr>
            <p:ph type="sldImg"/>
          </p:nvPr>
        </p:nvSpPr>
        <p:spPr>
          <a:xfrm>
            <a:off x="1371600" y="1143000"/>
            <a:ext cx="4114800" cy="3086100"/>
          </a:xfrm>
          <a:prstGeom prst="rect">
            <a:avLst/>
          </a:prstGeom>
          <a:ln w="0">
            <a:noFill/>
          </a:ln>
        </p:spPr>
      </p:sp>
      <p:sp>
        <p:nvSpPr>
          <p:cNvPr id="62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err="1">
                <a:solidFill>
                  <a:srgbClr val="000000"/>
                </a:solidFill>
                <a:effectLst/>
                <a:uFillTx/>
                <a:latin typeface="Calibri"/>
              </a:rPr>
              <a:t>Spontanreaktion</a:t>
            </a:r>
            <a:r>
              <a:rPr lang="de-DE" sz="2000" b="0" u="none" strike="noStrike" dirty="0">
                <a:solidFill>
                  <a:srgbClr val="000000"/>
                </a:solidFill>
                <a:effectLst/>
                <a:uFillTx/>
                <a:latin typeface="Calibri"/>
              </a:rPr>
              <a:t>:</a:t>
            </a:r>
            <a:endParaRPr lang="de" sz="2000" b="0" u="none" strike="noStrike" dirty="0">
              <a:solidFill>
                <a:srgbClr val="000000"/>
              </a:solidFill>
              <a:effectLst/>
              <a:uFillTx/>
              <a:latin typeface="Calibri"/>
            </a:endParaRPr>
          </a:p>
          <a:p>
            <a:pPr marL="171360" indent="-171360" algn="l">
              <a:lnSpc>
                <a:spcPct val="100000"/>
              </a:lnSpc>
              <a:buClr>
                <a:srgbClr val="000000"/>
              </a:buClr>
              <a:buFont typeface="Arial"/>
              <a:buChar char="•"/>
              <a:tabLst>
                <a:tab pos="0" algn="l"/>
              </a:tabLst>
            </a:pPr>
            <a:r>
              <a:rPr lang="de-DE" sz="2000" b="0" u="none" strike="noStrike" dirty="0">
                <a:solidFill>
                  <a:srgbClr val="000000"/>
                </a:solidFill>
                <a:effectLst/>
                <a:uFillTx/>
                <a:latin typeface="Calibri"/>
              </a:rPr>
              <a:t>Wie seid ihr von dem Umweltveränderungen in Zukunft betroffen?</a:t>
            </a:r>
            <a:endParaRPr lang="de" sz="2000" b="0" u="none" strike="noStrike" dirty="0">
              <a:solidFill>
                <a:srgbClr val="000000"/>
              </a:solidFill>
              <a:effectLst/>
              <a:uFillTx/>
              <a:latin typeface="Calibri"/>
            </a:endParaRPr>
          </a:p>
          <a:p>
            <a:pPr marL="171360" indent="-171360" algn="l">
              <a:lnSpc>
                <a:spcPct val="100000"/>
              </a:lnSpc>
              <a:buClr>
                <a:srgbClr val="000000"/>
              </a:buClr>
              <a:buFont typeface="Arial"/>
              <a:buChar char="•"/>
              <a:tabLst>
                <a:tab pos="0" algn="l"/>
              </a:tabLst>
            </a:pPr>
            <a:r>
              <a:rPr lang="de-DE" sz="2000" b="0" u="none" strike="noStrike" dirty="0">
                <a:solidFill>
                  <a:srgbClr val="000000"/>
                </a:solidFill>
                <a:effectLst/>
                <a:uFillTx/>
                <a:latin typeface="Calibri"/>
              </a:rPr>
              <a:t>Was löst das in euch aus?</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26" name="PlaceHolder 3"/>
          <p:cNvSpPr>
            <a:spLocks noGrp="1"/>
          </p:cNvSpPr>
          <p:nvPr>
            <p:ph type="sldNum" idx="5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8602EF83-34DC-43D5-852A-E89B5D71538F}" type="slidenum">
              <a:rPr lang="de-DE" sz="1200" b="0" u="none" strike="noStrike">
                <a:solidFill>
                  <a:srgbClr val="000000"/>
                </a:solidFill>
                <a:effectLst/>
                <a:uFillTx/>
                <a:latin typeface="Calibri"/>
                <a:ea typeface="+mn-ea"/>
              </a:rPr>
              <a:t>49</a:t>
            </a:fld>
            <a:endParaRPr lang="de" sz="1200" b="0" u="none" strike="noStrike">
              <a:solidFill>
                <a:srgbClr val="000000"/>
              </a:solidFill>
              <a:effectLst/>
              <a:uFillTx/>
              <a:latin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 name="PlaceHolder 1"/>
          <p:cNvSpPr>
            <a:spLocks noGrp="1" noRot="1" noChangeAspect="1"/>
          </p:cNvSpPr>
          <p:nvPr>
            <p:ph type="sldImg"/>
          </p:nvPr>
        </p:nvSpPr>
        <p:spPr>
          <a:xfrm>
            <a:off x="1371600" y="1143000"/>
            <a:ext cx="4114800" cy="3086100"/>
          </a:xfrm>
          <a:prstGeom prst="rect">
            <a:avLst/>
          </a:prstGeom>
          <a:ln w="0">
            <a:noFill/>
          </a:ln>
        </p:spPr>
      </p:sp>
      <p:sp>
        <p:nvSpPr>
          <p:cNvPr id="62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Anweisung an die S*S: </a:t>
            </a:r>
            <a:r>
              <a:rPr lang="de-DE" sz="1800" b="0" u="none" strike="noStrike" dirty="0">
                <a:solidFill>
                  <a:srgbClr val="000000"/>
                </a:solidFill>
                <a:effectLst/>
                <a:uFillTx/>
                <a:latin typeface="Arial"/>
              </a:rPr>
              <a:t>Entscheide dich für einen Beruf, der dich interessiert und setze dich an den Tisch (Garten und Landschaftsbau, Pflegekraft im Gesundheitswesen, </a:t>
            </a:r>
            <a:r>
              <a:rPr lang="de-DE" sz="1800" b="0" u="none" strike="noStrike" dirty="0" err="1">
                <a:solidFill>
                  <a:srgbClr val="000000"/>
                </a:solidFill>
                <a:effectLst/>
                <a:uFillTx/>
                <a:latin typeface="Arial"/>
              </a:rPr>
              <a:t>KFZ-Mechatronik</a:t>
            </a:r>
            <a:r>
              <a:rPr lang="de-DE" sz="1800" b="0" u="none" strike="noStrike" dirty="0">
                <a:solidFill>
                  <a:srgbClr val="000000"/>
                </a:solidFill>
                <a:effectLst/>
                <a:uFillTx/>
                <a:latin typeface="Arial"/>
              </a:rPr>
              <a:t>). Du wirst später ein TikTok-Video über einen typischen Tag in diesem Beruf sehen. Dieses </a:t>
            </a:r>
            <a:r>
              <a:rPr lang="de-DE" sz="1800" b="0" u="none" strike="noStrike" dirty="0" err="1">
                <a:solidFill>
                  <a:srgbClr val="000000"/>
                </a:solidFill>
                <a:effectLst/>
                <a:uFillTx/>
                <a:latin typeface="Arial"/>
              </a:rPr>
              <a:t>Spend-a-day-with-me</a:t>
            </a:r>
            <a:r>
              <a:rPr lang="de-DE" sz="1800" b="0" u="none" strike="noStrike" dirty="0">
                <a:solidFill>
                  <a:srgbClr val="000000"/>
                </a:solidFill>
                <a:effectLst/>
                <a:uFillTx/>
                <a:latin typeface="Arial"/>
              </a:rPr>
              <a:t>-Video wurde aus der Sicht eines </a:t>
            </a:r>
            <a:r>
              <a:rPr lang="de-DE" sz="1800" b="0" u="none" strike="noStrike" dirty="0" err="1">
                <a:solidFill>
                  <a:srgbClr val="000000"/>
                </a:solidFill>
                <a:effectLst/>
                <a:uFillTx/>
                <a:latin typeface="Arial"/>
              </a:rPr>
              <a:t>Influencers</a:t>
            </a:r>
            <a:r>
              <a:rPr lang="de-DE" sz="1800" b="0" u="none" strike="noStrike" dirty="0">
                <a:solidFill>
                  <a:srgbClr val="000000"/>
                </a:solidFill>
                <a:effectLst/>
                <a:uFillTx/>
                <a:latin typeface="Arial"/>
              </a:rPr>
              <a:t> aufgenommen, der in der Zukunft lebt und eine Ausbildung in diesem Beruf macht. Nach dem Video hast du die Möglichkeit, mit diesem </a:t>
            </a:r>
            <a:r>
              <a:rPr lang="de-DE" sz="1800" b="0" u="none" strike="noStrike" dirty="0" err="1">
                <a:solidFill>
                  <a:srgbClr val="000000"/>
                </a:solidFill>
                <a:effectLst/>
                <a:uFillTx/>
                <a:latin typeface="Arial"/>
              </a:rPr>
              <a:t>Influencer</a:t>
            </a:r>
            <a:r>
              <a:rPr lang="de-DE" sz="1800" b="0" u="none" strike="noStrike" dirty="0">
                <a:solidFill>
                  <a:srgbClr val="000000"/>
                </a:solidFill>
                <a:effectLst/>
                <a:uFillTx/>
                <a:latin typeface="Arial"/>
              </a:rPr>
              <a:t> zu chatten, um Fragen zu seinem Leben und dem Ausbildungsalltag im Jahr 2035 zu stellen.</a:t>
            </a:r>
            <a:endParaRPr lang="de" sz="1800" b="0" u="none" strike="noStrike" dirty="0">
              <a:solidFill>
                <a:srgbClr val="000000"/>
              </a:solidFill>
              <a:effectLst/>
              <a:uFillTx/>
              <a:latin typeface="Calibri"/>
            </a:endParaRPr>
          </a:p>
        </p:txBody>
      </p:sp>
      <p:sp>
        <p:nvSpPr>
          <p:cNvPr id="629" name="PlaceHolder 3"/>
          <p:cNvSpPr>
            <a:spLocks noGrp="1"/>
          </p:cNvSpPr>
          <p:nvPr>
            <p:ph type="sldNum" idx="6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6987AFFD-DC98-498A-9293-C3CCFF83282F}" type="slidenum">
              <a:rPr lang="de-DE" sz="1200" b="0" u="none" strike="noStrike">
                <a:solidFill>
                  <a:schemeClr val="dk1"/>
                </a:solidFill>
                <a:effectLst/>
                <a:uFillTx/>
                <a:latin typeface="+mn-lt"/>
                <a:ea typeface="+mn-ea"/>
              </a:rPr>
              <a:t>50</a:t>
            </a:fld>
            <a:endParaRPr lang="de" sz="1200" b="0" u="none" strike="noStrike">
              <a:solidFill>
                <a:srgbClr val="000000"/>
              </a:solidFill>
              <a:effectLst/>
              <a:uFillTx/>
              <a:latin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 name="PlaceHolder 1"/>
          <p:cNvSpPr>
            <a:spLocks noGrp="1" noRot="1" noChangeAspect="1"/>
          </p:cNvSpPr>
          <p:nvPr>
            <p:ph type="sldImg"/>
          </p:nvPr>
        </p:nvSpPr>
        <p:spPr>
          <a:xfrm>
            <a:off x="1371600" y="1143000"/>
            <a:ext cx="4114800" cy="3086100"/>
          </a:xfrm>
          <a:prstGeom prst="rect">
            <a:avLst/>
          </a:prstGeom>
          <a:ln w="0">
            <a:noFill/>
          </a:ln>
        </p:spPr>
      </p:sp>
      <p:sp>
        <p:nvSpPr>
          <p:cNvPr id="63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32" name="PlaceHolder 3"/>
          <p:cNvSpPr>
            <a:spLocks noGrp="1"/>
          </p:cNvSpPr>
          <p:nvPr>
            <p:ph type="sldNum" idx="6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03ABBD35-F90B-4908-A93B-EE7BA08236E9}" type="slidenum">
              <a:rPr lang="de-DE" sz="1200" b="0" u="none" strike="noStrike">
                <a:solidFill>
                  <a:schemeClr val="dk1"/>
                </a:solidFill>
                <a:effectLst/>
                <a:uFillTx/>
                <a:latin typeface="+mn-lt"/>
                <a:ea typeface="+mn-ea"/>
              </a:rPr>
              <a:t>51</a:t>
            </a:fld>
            <a:endParaRPr lang="de" sz="1200" b="0" u="none" strike="noStrike">
              <a:solidFill>
                <a:srgbClr val="000000"/>
              </a:solidFill>
              <a:effectLst/>
              <a:uFillTx/>
              <a:latin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PlaceHolder 1"/>
          <p:cNvSpPr>
            <a:spLocks noGrp="1" noRot="1" noChangeAspect="1"/>
          </p:cNvSpPr>
          <p:nvPr>
            <p:ph type="sldImg"/>
          </p:nvPr>
        </p:nvSpPr>
        <p:spPr>
          <a:xfrm>
            <a:off x="1371600" y="1143000"/>
            <a:ext cx="4114800" cy="3086100"/>
          </a:xfrm>
          <a:prstGeom prst="rect">
            <a:avLst/>
          </a:prstGeom>
          <a:ln w="0">
            <a:noFill/>
          </a:ln>
        </p:spPr>
      </p:sp>
      <p:sp>
        <p:nvSpPr>
          <p:cNvPr id="63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635" name="PlaceHolder 3"/>
          <p:cNvSpPr>
            <a:spLocks noGrp="1"/>
          </p:cNvSpPr>
          <p:nvPr>
            <p:ph type="sldNum" idx="6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57DA1AFE-95C8-4B85-997B-C40E2EEA6B14}" type="slidenum">
              <a:rPr lang="de-DE" sz="1200" b="0" u="none" strike="noStrike">
                <a:solidFill>
                  <a:srgbClr val="000000"/>
                </a:solidFill>
                <a:effectLst/>
                <a:uFillTx/>
                <a:latin typeface="Calibri"/>
                <a:ea typeface="+mn-ea"/>
              </a:rPr>
              <a:t>52</a:t>
            </a:fld>
            <a:endParaRPr lang="de" sz="1200" b="0" u="none" strike="noStrike">
              <a:solidFill>
                <a:srgbClr val="000000"/>
              </a:solidFill>
              <a:effectLst/>
              <a:uFillTx/>
              <a:latin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PlaceHolder 1"/>
          <p:cNvSpPr>
            <a:spLocks noGrp="1" noRot="1" noChangeAspect="1"/>
          </p:cNvSpPr>
          <p:nvPr>
            <p:ph type="sldImg"/>
          </p:nvPr>
        </p:nvSpPr>
        <p:spPr>
          <a:xfrm>
            <a:off x="1371600" y="1143000"/>
            <a:ext cx="4114800" cy="3086100"/>
          </a:xfrm>
          <a:prstGeom prst="rect">
            <a:avLst/>
          </a:prstGeom>
          <a:ln w="0">
            <a:noFill/>
          </a:ln>
        </p:spPr>
      </p:sp>
      <p:sp>
        <p:nvSpPr>
          <p:cNvPr id="63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638" name="PlaceHolder 3"/>
          <p:cNvSpPr>
            <a:spLocks noGrp="1"/>
          </p:cNvSpPr>
          <p:nvPr>
            <p:ph type="sldNum" idx="6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B1A0F65B-B5D1-4B34-A669-80A105D0B0FC}" type="slidenum">
              <a:rPr lang="de-DE" sz="1200" b="0" u="none" strike="noStrike">
                <a:solidFill>
                  <a:srgbClr val="000000"/>
                </a:solidFill>
                <a:effectLst/>
                <a:uFillTx/>
                <a:latin typeface="Calibri"/>
                <a:ea typeface="+mn-ea"/>
              </a:rPr>
              <a:t>53</a:t>
            </a:fld>
            <a:endParaRPr lang="de" sz="1200" b="0" u="none" strike="noStrike">
              <a:solidFill>
                <a:srgbClr val="000000"/>
              </a:solidFill>
              <a:effectLst/>
              <a:uFillTx/>
              <a:latin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PlaceHolder 1"/>
          <p:cNvSpPr>
            <a:spLocks noGrp="1" noRot="1" noChangeAspect="1"/>
          </p:cNvSpPr>
          <p:nvPr>
            <p:ph type="sldImg"/>
          </p:nvPr>
        </p:nvSpPr>
        <p:spPr>
          <a:xfrm>
            <a:off x="1371600" y="1143000"/>
            <a:ext cx="4114800" cy="3086100"/>
          </a:xfrm>
          <a:prstGeom prst="rect">
            <a:avLst/>
          </a:prstGeom>
          <a:ln w="0">
            <a:noFill/>
          </a:ln>
        </p:spPr>
      </p:sp>
      <p:sp>
        <p:nvSpPr>
          <p:cNvPr id="64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SDG-Würfel werden benötigt!</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Reflexionsfragen: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Welche von den SDGs haben wir in den bisherigen Übungen angesprochen? (-&gt; zur Seite legen)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Bei Zielen zu „Planet“ auf Klimawandel hinweisen</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41" name="PlaceHolder 3"/>
          <p:cNvSpPr>
            <a:spLocks noGrp="1"/>
          </p:cNvSpPr>
          <p:nvPr>
            <p:ph type="sldNum" idx="6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FBF69B99-FB55-4350-BA97-FE67F76CD7CE}" type="slidenum">
              <a:rPr lang="de-DE" sz="1200" b="0" u="none" strike="noStrike">
                <a:solidFill>
                  <a:srgbClr val="000000"/>
                </a:solidFill>
                <a:effectLst/>
                <a:uFillTx/>
                <a:latin typeface="Calibri"/>
                <a:ea typeface="+mn-ea"/>
              </a:rPr>
              <a:t>54</a:t>
            </a:fld>
            <a:endParaRPr lang="de" sz="1200" b="0" u="none" strike="noStrike">
              <a:solidFill>
                <a:srgbClr val="000000"/>
              </a:solidFill>
              <a:effectLst/>
              <a:uFillTx/>
              <a:latin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PlaceHolder 1"/>
          <p:cNvSpPr>
            <a:spLocks noGrp="1" noRot="1" noChangeAspect="1"/>
          </p:cNvSpPr>
          <p:nvPr>
            <p:ph type="sldImg"/>
          </p:nvPr>
        </p:nvSpPr>
        <p:spPr>
          <a:xfrm>
            <a:off x="1371600" y="1143000"/>
            <a:ext cx="4114800" cy="3086100"/>
          </a:xfrm>
          <a:prstGeom prst="rect">
            <a:avLst/>
          </a:prstGeom>
          <a:ln w="0">
            <a:noFill/>
          </a:ln>
        </p:spPr>
      </p:sp>
      <p:sp>
        <p:nvSpPr>
          <p:cNvPr id="64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Reflexionsfragen:</a:t>
            </a:r>
            <a:endParaRPr lang="de" sz="2000" b="0" u="none" strike="noStrike" dirty="0">
              <a:solidFill>
                <a:srgbClr val="000000"/>
              </a:solidFill>
              <a:effectLst/>
              <a:uFillTx/>
              <a:latin typeface="Calibri"/>
            </a:endParaRPr>
          </a:p>
          <a:p>
            <a:pPr marL="342900" indent="-342900" algn="l">
              <a:lnSpc>
                <a:spcPct val="100000"/>
              </a:lnSpc>
              <a:buFont typeface="Arial" panose="020B0604020202020204" pitchFamily="34" charset="0"/>
              <a:buChar char="•"/>
              <a:tabLst>
                <a:tab pos="0" algn="l"/>
              </a:tabLst>
            </a:pPr>
            <a:r>
              <a:rPr lang="de-DE" sz="2000" b="0" u="none" strike="noStrike" dirty="0">
                <a:solidFill>
                  <a:srgbClr val="000000"/>
                </a:solidFill>
                <a:effectLst/>
                <a:uFillTx/>
                <a:latin typeface="Calibri"/>
              </a:rPr>
              <a:t>Welche von den SDGs haben wir in den bisherigen Übungen angesprochen? (-&gt; betroffene Würfel zur Seite legen)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Bei Zielen zu „Planet“ auf Klimawandel hinweisen -&gt; Menschen, Wohlstand, Planet, Frieden, Partnerschaft. </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44" name="PlaceHolder 3"/>
          <p:cNvSpPr>
            <a:spLocks noGrp="1"/>
          </p:cNvSpPr>
          <p:nvPr>
            <p:ph type="sldNum" idx="6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9E251D5B-45A6-45CD-9FCA-E00053474404}" type="slidenum">
              <a:rPr lang="de-DE" sz="1200" b="0" u="none" strike="noStrike">
                <a:solidFill>
                  <a:srgbClr val="000000"/>
                </a:solidFill>
                <a:effectLst/>
                <a:uFillTx/>
                <a:latin typeface="Calibri"/>
                <a:ea typeface="+mn-ea"/>
              </a:rPr>
              <a:t>55</a:t>
            </a:fld>
            <a:endParaRPr lang="de" sz="1200" b="0" u="none" strike="noStrike">
              <a:solidFill>
                <a:srgbClr val="000000"/>
              </a:solidFill>
              <a:effectLst/>
              <a:uFillTx/>
              <a:latin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 name="PlaceHolder 1"/>
          <p:cNvSpPr>
            <a:spLocks noGrp="1" noRot="1" noChangeAspect="1"/>
          </p:cNvSpPr>
          <p:nvPr>
            <p:ph type="sldImg"/>
          </p:nvPr>
        </p:nvSpPr>
        <p:spPr>
          <a:xfrm>
            <a:off x="1371600" y="1143000"/>
            <a:ext cx="4114800" cy="3086100"/>
          </a:xfrm>
          <a:prstGeom prst="rect">
            <a:avLst/>
          </a:prstGeom>
          <a:ln w="0">
            <a:noFill/>
          </a:ln>
        </p:spPr>
      </p:sp>
      <p:sp>
        <p:nvSpPr>
          <p:cNvPr id="64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Reflexionsfragen:</a:t>
            </a:r>
            <a:endParaRPr lang="de" sz="2000" b="0" u="none" strike="noStrike" dirty="0">
              <a:solidFill>
                <a:srgbClr val="000000"/>
              </a:solidFill>
              <a:effectLst/>
              <a:uFillTx/>
              <a:latin typeface="Calibri"/>
            </a:endParaRPr>
          </a:p>
          <a:p>
            <a:pPr marL="342900" indent="-342900" algn="l">
              <a:lnSpc>
                <a:spcPct val="100000"/>
              </a:lnSpc>
              <a:buFont typeface="Arial" panose="020B0604020202020204" pitchFamily="34" charset="0"/>
              <a:buChar char="•"/>
              <a:tabLst>
                <a:tab pos="0" algn="l"/>
              </a:tabLst>
            </a:pPr>
            <a:r>
              <a:rPr lang="de-DE" sz="2000" b="0" u="none" strike="noStrike" dirty="0">
                <a:solidFill>
                  <a:srgbClr val="000000"/>
                </a:solidFill>
                <a:effectLst/>
                <a:uFillTx/>
                <a:latin typeface="Calibri"/>
              </a:rPr>
              <a:t>Welche von den SDGs haben wir in den bisherigen Übungen angesprochen? (-&gt; betroffene Würfel zur Seite legen)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Bei Zielen zu „Planet“ auf Klimawandel hinweisen -&gt; Menschen, Wohlstand, Planet, Frieden, Partnerschaft. </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47" name="PlaceHolder 3"/>
          <p:cNvSpPr>
            <a:spLocks noGrp="1"/>
          </p:cNvSpPr>
          <p:nvPr>
            <p:ph type="sldNum" idx="6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C7CF2D75-F7F7-4C1A-A99E-01301B1905E7}" type="slidenum">
              <a:rPr lang="de-DE" sz="1200" b="0" u="none" strike="noStrike">
                <a:solidFill>
                  <a:srgbClr val="000000"/>
                </a:solidFill>
                <a:effectLst/>
                <a:uFillTx/>
                <a:latin typeface="Calibri"/>
                <a:ea typeface="+mn-ea"/>
              </a:rPr>
              <a:t>56</a:t>
            </a:fld>
            <a:endParaRPr lang="de" sz="1200" b="0" u="none" strike="noStrike">
              <a:solidFill>
                <a:srgbClr val="000000"/>
              </a:solidFill>
              <a:effectLst/>
              <a:uFillTx/>
              <a:latin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PlaceHolder 1"/>
          <p:cNvSpPr>
            <a:spLocks noGrp="1" noRot="1" noChangeAspect="1"/>
          </p:cNvSpPr>
          <p:nvPr>
            <p:ph type="sldImg"/>
          </p:nvPr>
        </p:nvSpPr>
        <p:spPr>
          <a:xfrm>
            <a:off x="1371600" y="1143000"/>
            <a:ext cx="4114800" cy="3086100"/>
          </a:xfrm>
          <a:prstGeom prst="rect">
            <a:avLst/>
          </a:prstGeom>
          <a:ln w="0">
            <a:noFill/>
          </a:ln>
        </p:spPr>
      </p:sp>
      <p:sp>
        <p:nvSpPr>
          <p:cNvPr id="64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Reflexionsfragen:</a:t>
            </a:r>
            <a:endParaRPr lang="de" sz="2000" b="0" u="none" strike="noStrike" dirty="0">
              <a:solidFill>
                <a:srgbClr val="000000"/>
              </a:solidFill>
              <a:effectLst/>
              <a:uFillTx/>
              <a:latin typeface="Calibri"/>
            </a:endParaRPr>
          </a:p>
          <a:p>
            <a:pPr marL="342900" indent="-342900" algn="l">
              <a:lnSpc>
                <a:spcPct val="100000"/>
              </a:lnSpc>
              <a:buFont typeface="Arial" panose="020B0604020202020204" pitchFamily="34" charset="0"/>
              <a:buChar char="•"/>
              <a:tabLst>
                <a:tab pos="0" algn="l"/>
              </a:tabLst>
            </a:pPr>
            <a:r>
              <a:rPr lang="de-DE" sz="2000" b="0" u="none" strike="noStrike" dirty="0">
                <a:solidFill>
                  <a:srgbClr val="000000"/>
                </a:solidFill>
                <a:effectLst/>
                <a:uFillTx/>
                <a:latin typeface="Calibri"/>
              </a:rPr>
              <a:t>Welche von den SDGs haben wir in den bisherigen Übungen angesprochen? (-&gt; betroffene Würfel zur Seite legen)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Bei Zielen zu „Planet“ auf Klimawandel hinweisen -&gt; Menschen, Wohlstand, Planet, Frieden, Partnerschaft. </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50" name="PlaceHolder 3"/>
          <p:cNvSpPr>
            <a:spLocks noGrp="1"/>
          </p:cNvSpPr>
          <p:nvPr>
            <p:ph type="sldNum" idx="6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E23D841D-39BC-45F2-AF1A-B9F41BFAC4FB}" type="slidenum">
              <a:rPr lang="de-DE" sz="1200" b="0" u="none" strike="noStrike">
                <a:solidFill>
                  <a:srgbClr val="000000"/>
                </a:solidFill>
                <a:effectLst/>
                <a:uFillTx/>
                <a:latin typeface="Calibri"/>
                <a:ea typeface="+mn-ea"/>
              </a:rPr>
              <a:t>57</a:t>
            </a:fld>
            <a:endParaRPr lang="de" sz="1200" b="0" u="none" strike="noStrike">
              <a:solidFill>
                <a:srgbClr val="000000"/>
              </a:solidFill>
              <a:effectLst/>
              <a:uFillTx/>
              <a:latin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1"/>
          <p:cNvSpPr>
            <a:spLocks noGrp="1" noRot="1" noChangeAspect="1"/>
          </p:cNvSpPr>
          <p:nvPr>
            <p:ph type="sldImg"/>
          </p:nvPr>
        </p:nvSpPr>
        <p:spPr>
          <a:xfrm>
            <a:off x="1371600" y="1143000"/>
            <a:ext cx="4114800" cy="3086100"/>
          </a:xfrm>
          <a:prstGeom prst="rect">
            <a:avLst/>
          </a:prstGeom>
          <a:ln w="0">
            <a:noFill/>
          </a:ln>
        </p:spPr>
      </p:sp>
      <p:sp>
        <p:nvSpPr>
          <p:cNvPr id="65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Reflexionsfragen:</a:t>
            </a:r>
            <a:endParaRPr lang="de" sz="2000" b="0" u="none" strike="noStrike" dirty="0">
              <a:solidFill>
                <a:srgbClr val="000000"/>
              </a:solidFill>
              <a:effectLst/>
              <a:uFillTx/>
              <a:latin typeface="Calibri"/>
            </a:endParaRPr>
          </a:p>
          <a:p>
            <a:pPr marL="342900" indent="-342900" algn="l">
              <a:lnSpc>
                <a:spcPct val="100000"/>
              </a:lnSpc>
              <a:buFont typeface="Arial" panose="020B0604020202020204" pitchFamily="34" charset="0"/>
              <a:buChar char="•"/>
              <a:tabLst>
                <a:tab pos="0" algn="l"/>
              </a:tabLst>
            </a:pPr>
            <a:r>
              <a:rPr lang="de-DE" sz="2000" b="0" u="none" strike="noStrike" dirty="0">
                <a:solidFill>
                  <a:srgbClr val="000000"/>
                </a:solidFill>
                <a:effectLst/>
                <a:uFillTx/>
                <a:latin typeface="Calibri"/>
              </a:rPr>
              <a:t>Welche von den SDGs haben wir in den bisherigen Übungen angesprochen? (-&gt; betroffene Würfel zur Seite legen)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Bei Zielen zu „Planet“ auf Klimawandel hinweisen -&gt; Menschen, Wohlstand, Planet, Frieden, Partnerschaft. </a:t>
            </a:r>
            <a:endParaRPr lang="de" sz="2000" b="0" u="none" strike="noStrike" dirty="0">
              <a:solidFill>
                <a:srgbClr val="000000"/>
              </a:solidFill>
              <a:effectLst/>
              <a:uFillTx/>
              <a:latin typeface="Calibri"/>
            </a:endParaRPr>
          </a:p>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653" name="PlaceHolder 3"/>
          <p:cNvSpPr>
            <a:spLocks noGrp="1"/>
          </p:cNvSpPr>
          <p:nvPr>
            <p:ph type="sldNum" idx="6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7A56ED53-9D3D-4983-BB22-4BA01DC73B8A}" type="slidenum">
              <a:rPr lang="de-DE" sz="1200" b="0" u="none" strike="noStrike">
                <a:solidFill>
                  <a:srgbClr val="000000"/>
                </a:solidFill>
                <a:effectLst/>
                <a:uFillTx/>
                <a:latin typeface="Calibri"/>
                <a:ea typeface="+mn-ea"/>
              </a:rPr>
              <a:t>58</a:t>
            </a:fld>
            <a:endParaRPr lang="de" sz="1200" b="0" u="none" strike="noStrike">
              <a:solidFill>
                <a:srgbClr val="000000"/>
              </a:solidFill>
              <a:effectLst/>
              <a:uFillTx/>
              <a:latin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PlaceHolder 1"/>
          <p:cNvSpPr>
            <a:spLocks noGrp="1" noRot="1" noChangeAspect="1"/>
          </p:cNvSpPr>
          <p:nvPr>
            <p:ph type="sldImg"/>
          </p:nvPr>
        </p:nvSpPr>
        <p:spPr>
          <a:xfrm>
            <a:off x="1371600" y="1143000"/>
            <a:ext cx="4114800" cy="3086100"/>
          </a:xfrm>
          <a:prstGeom prst="rect">
            <a:avLst/>
          </a:prstGeom>
          <a:ln w="0">
            <a:noFill/>
          </a:ln>
        </p:spPr>
      </p:sp>
      <p:sp>
        <p:nvSpPr>
          <p:cNvPr id="65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Fragen + Aussagen siehe Folgefolien</a:t>
            </a:r>
            <a:endParaRPr lang="de" sz="2000" b="0" u="none" strike="noStrike" dirty="0">
              <a:solidFill>
                <a:srgbClr val="000000"/>
              </a:solidFill>
              <a:effectLst/>
              <a:uFillTx/>
              <a:latin typeface="Calibri"/>
            </a:endParaRPr>
          </a:p>
          <a:p>
            <a:pPr indent="0" algn="l">
              <a:lnSpc>
                <a:spcPct val="100000"/>
              </a:lnSpc>
              <a:buNone/>
              <a:tabLst>
                <a:tab pos="0" algn="l"/>
              </a:tabLst>
            </a:pPr>
            <a:endParaRPr lang="de-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err="1">
                <a:solidFill>
                  <a:srgbClr val="000000"/>
                </a:solidFill>
                <a:effectLst/>
                <a:uFillTx/>
                <a:latin typeface="Calibri"/>
              </a:rPr>
              <a:t>Mündl</a:t>
            </a:r>
            <a:r>
              <a:rPr lang="de-DE" sz="2000" b="0" u="none" strike="noStrike" dirty="0">
                <a:solidFill>
                  <a:srgbClr val="000000"/>
                </a:solidFill>
                <a:effectLst/>
                <a:uFillTx/>
                <a:latin typeface="Calibri"/>
              </a:rPr>
              <a:t>. Aufg.:</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1800" b="0" u="none" strike="noStrike" dirty="0">
                <a:solidFill>
                  <a:srgbClr val="000000"/>
                </a:solidFill>
                <a:effectLst/>
                <a:uFillTx/>
                <a:latin typeface="Arial"/>
              </a:rPr>
              <a:t>Stell dich an </a:t>
            </a:r>
            <a:r>
              <a:rPr lang="de-DE" sz="1800" b="0" u="sng" strike="noStrike" dirty="0">
                <a:solidFill>
                  <a:srgbClr val="000000"/>
                </a:solidFill>
                <a:effectLst/>
                <a:uFillTx/>
                <a:latin typeface="Arial"/>
              </a:rPr>
              <a:t>die</a:t>
            </a:r>
            <a:r>
              <a:rPr lang="de-DE" sz="1800" b="0" u="none" strike="noStrike" dirty="0">
                <a:solidFill>
                  <a:srgbClr val="000000"/>
                </a:solidFill>
                <a:effectLst/>
                <a:uFillTx/>
                <a:latin typeface="Arial"/>
              </a:rPr>
              <a:t> Stelle der aufgeklebten Skala, die zu deiner Meinung passt. Du musst </a:t>
            </a:r>
            <a:r>
              <a:rPr lang="de-DE" sz="1800" b="0" u="sng" strike="noStrike" dirty="0">
                <a:solidFill>
                  <a:srgbClr val="000000"/>
                </a:solidFill>
                <a:effectLst/>
                <a:uFillTx/>
                <a:latin typeface="Arial"/>
              </a:rPr>
              <a:t>nicht</a:t>
            </a:r>
            <a:r>
              <a:rPr lang="de-DE" sz="1800" b="0" u="none" strike="noStrike" dirty="0">
                <a:solidFill>
                  <a:srgbClr val="000000"/>
                </a:solidFill>
                <a:effectLst/>
                <a:uFillTx/>
                <a:latin typeface="Arial"/>
              </a:rPr>
              <a:t> eindeutig mit Ja oder Nein antworten, sondern bist frei, </a:t>
            </a:r>
            <a:r>
              <a:rPr lang="de-DE" sz="1800" b="0" u="sng" strike="noStrike" dirty="0">
                <a:solidFill>
                  <a:srgbClr val="000000"/>
                </a:solidFill>
                <a:effectLst/>
                <a:uFillTx/>
                <a:latin typeface="Arial"/>
              </a:rPr>
              <a:t>jeden</a:t>
            </a:r>
            <a:r>
              <a:rPr lang="de-DE" sz="1800" b="0" u="none" strike="noStrike" dirty="0">
                <a:solidFill>
                  <a:srgbClr val="000000"/>
                </a:solidFill>
                <a:effectLst/>
                <a:uFillTx/>
                <a:latin typeface="Arial"/>
              </a:rPr>
              <a:t> Punkt zwischen den beiden Enden zu wählen</a:t>
            </a:r>
            <a:endParaRPr lang="de" sz="1800" b="0" u="none" strike="noStrike" dirty="0">
              <a:solidFill>
                <a:srgbClr val="000000"/>
              </a:solidFill>
              <a:effectLst/>
              <a:uFillTx/>
              <a:latin typeface="Calibri"/>
            </a:endParaRPr>
          </a:p>
        </p:txBody>
      </p:sp>
      <p:sp>
        <p:nvSpPr>
          <p:cNvPr id="656" name="PlaceHolder 3"/>
          <p:cNvSpPr>
            <a:spLocks noGrp="1"/>
          </p:cNvSpPr>
          <p:nvPr>
            <p:ph type="sldNum" idx="6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3D85CDFC-1331-4E60-93CB-866467781F7D}" type="slidenum">
              <a:rPr lang="de-DE" sz="1200" b="0" u="none" strike="noStrike">
                <a:solidFill>
                  <a:srgbClr val="000000"/>
                </a:solidFill>
                <a:effectLst/>
                <a:uFillTx/>
                <a:latin typeface="Calibri"/>
                <a:ea typeface="+mn-ea"/>
              </a:rPr>
              <a:t>59</a:t>
            </a:fld>
            <a:endParaRPr lang="de" sz="1200" b="0" u="none" strike="noStrike">
              <a:solidFill>
                <a:srgbClr val="000000"/>
              </a:solidFill>
              <a:effectLst/>
              <a:uFillTx/>
              <a:latin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PlaceHolder 1"/>
          <p:cNvSpPr>
            <a:spLocks noGrp="1" noRot="1" noChangeAspect="1"/>
          </p:cNvSpPr>
          <p:nvPr>
            <p:ph type="sldImg"/>
          </p:nvPr>
        </p:nvSpPr>
        <p:spPr>
          <a:xfrm>
            <a:off x="1371600" y="1143000"/>
            <a:ext cx="4114800" cy="3086100"/>
          </a:xfrm>
          <a:prstGeom prst="rect">
            <a:avLst/>
          </a:prstGeom>
          <a:ln w="0">
            <a:noFill/>
          </a:ln>
        </p:spPr>
      </p:sp>
      <p:sp>
        <p:nvSpPr>
          <p:cNvPr id="65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Alle Fragen:</a:t>
            </a:r>
            <a:endParaRPr lang="de" sz="20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Sollten reiche Länder mehr Verantwortung für den Klimawandel übernehmen als arme Länder?</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sie haben mehr Geld und sollten es nutzen, um die Umwelt zu schützen.“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jedes Land sollte selbst entscheiden, was es tut. Es ist unfair, nur weil sie reich sind.“</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Sollten Unternehmen bestraft werden, wenn sie die Umwelt schädigen oder die Natur zerstören?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Sie müssen für ihre Fehler verantwortlich gemacht werden.“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Strafen machen es für Unternehmen schwerer zu arbeiten und Jobs zu schaffen.“</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 man weniger Fleisch essen?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Weniger Fleisch hilft, das Klima zu schützen und ist besser für unsere Gesundheit! Außerdem müssen dann weniger Tiere leiden.“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Fleisch gehört zu meiner Ernährung fest dazu und ich möchte nicht wegen meiner Zukunft heute schon auf etwas auf etwas verzichten, das mir schmeckt, egal ob die Umwelt oder Tiere darunter leiden.“</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Sind Gesetze zum Schutz der Umwelt notwendig, z. B. dass Müll in der Schule getrennt werden soll?</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Ohne Gesetze kümmern sich viele Leute nicht um die Umwelt.“</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Zu viele Regeln machen das Leben schwerer für die Menschen.“</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Ist es sinnvoll, mehr regionale und saisonale Lebensmittel zu kaufen, also das, was zu einer Jahreszeit in der Nähe wächst?</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Das unterstützt lokale Bauern und schmeckt oft besser und frischer und ist gesünder!“</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Ich will jederzeit alles das kaufen, worauf ich gerade Appetit habe, egal woher es kommt und welche Folgen es für diejenigen hat, die dafür gearbeitet haben.“</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 man öfter das Fahrrad oder öffentliche Verkehrsmittel nutzen anstatt das Auto?</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Das sowohl gut für die Umwelt als auch für den Geldbeutel. Außerdem hält es uns fit und Sport macht Spaß!“</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Das Auto ist viel bequemer, schneller und sieht cooler aus.“</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Sollten Jugendliche in Entscheidungen über den Klimawandel mitbestimmen dürfen?</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Arial"/>
              </a:rPr>
              <a:t>: „Ja! Wir sind die Zukunft, uns werden die Probleme am meisten betreffen und unsere Meinung zählt!“</a:t>
            </a:r>
            <a:endParaRPr lang="de" sz="1800" b="0" u="none" strike="noStrike" dirty="0">
              <a:solidFill>
                <a:srgbClr val="000000"/>
              </a:solidFill>
              <a:effectLst/>
              <a:uFillTx/>
              <a:latin typeface="Calibri"/>
            </a:endParaRPr>
          </a:p>
          <a:p>
            <a:pPr marL="343080" indent="-343080" algn="l">
              <a:lnSpc>
                <a:spcPct val="114000"/>
              </a:lnSpc>
              <a:spcAft>
                <a:spcPts val="1001"/>
              </a:spcAft>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Erwachsene wissen besser Bescheid über wichtige Themen.“</a:t>
            </a:r>
            <a:endParaRPr lang="de" sz="1800" b="0" u="none" strike="noStrike" dirty="0">
              <a:solidFill>
                <a:srgbClr val="000000"/>
              </a:solidFill>
              <a:effectLst/>
              <a:uFillTx/>
              <a:latin typeface="Calibri"/>
            </a:endParaRPr>
          </a:p>
          <a:p>
            <a:pPr indent="0" algn="l">
              <a:lnSpc>
                <a:spcPct val="114000"/>
              </a:lnSpc>
              <a:spcBef>
                <a:spcPts val="799"/>
              </a:spcBef>
              <a:spcAft>
                <a:spcPts val="400"/>
              </a:spcAft>
              <a:buNone/>
              <a:tabLst>
                <a:tab pos="0" algn="l"/>
              </a:tabLst>
            </a:pPr>
            <a:r>
              <a:rPr lang="de-DE" sz="1800" b="1" u="none" strike="noStrike" dirty="0">
                <a:solidFill>
                  <a:srgbClr val="2E74B5"/>
                </a:solidFill>
                <a:effectLst/>
                <a:uFillTx/>
                <a:latin typeface="Arial"/>
                <a:ea typeface="Arial"/>
              </a:rPr>
              <a:t>Sollte der Verkauf von Wegwerf-Plastik („Einweg“) verboten werden?</a:t>
            </a:r>
            <a:endParaRPr lang="de" sz="1800" b="0" u="none" strike="noStrike" dirty="0">
              <a:solidFill>
                <a:srgbClr val="000000"/>
              </a:solidFill>
              <a:effectLst/>
              <a:uFillTx/>
              <a:latin typeface="Calibri"/>
            </a:endParaRPr>
          </a:p>
          <a:p>
            <a:pPr marL="343080" indent="-343080" algn="l">
              <a:lnSpc>
                <a:spcPct val="114000"/>
              </a:lnSpc>
              <a:buClr>
                <a:srgbClr val="000000"/>
              </a:buClr>
              <a:buFont typeface="Symbol"/>
              <a:buChar char=""/>
              <a:tabLst>
                <a:tab pos="457200" algn="l"/>
              </a:tabLst>
            </a:pPr>
            <a:r>
              <a:rPr lang="de-DE" sz="1800" b="1" u="none" strike="noStrike" dirty="0">
                <a:solidFill>
                  <a:srgbClr val="000000"/>
                </a:solidFill>
                <a:effectLst/>
                <a:uFillTx/>
                <a:latin typeface="Arial"/>
                <a:ea typeface="Arial"/>
              </a:rPr>
              <a:t>Extrem A:</a:t>
            </a:r>
            <a:r>
              <a:rPr lang="de-DE" sz="1800" b="0" u="none" strike="noStrike" dirty="0">
                <a:solidFill>
                  <a:srgbClr val="000000"/>
                </a:solidFill>
                <a:effectLst/>
                <a:uFillTx/>
                <a:latin typeface="Arial"/>
                <a:ea typeface="Times New Roman"/>
              </a:rPr>
              <a:t> „Ja! Wegwerfplastik sollte verboten werden, weil es die Umwelt verschmutzt und viele Tiere gefährdet.“</a:t>
            </a:r>
            <a:endParaRPr lang="de" sz="1800" b="0" u="none" strike="noStrike" dirty="0">
              <a:solidFill>
                <a:srgbClr val="000000"/>
              </a:solidFill>
              <a:effectLst/>
              <a:uFillTx/>
              <a:latin typeface="Calibri"/>
            </a:endParaRPr>
          </a:p>
          <a:p>
            <a:pPr indent="0" algn="l">
              <a:lnSpc>
                <a:spcPct val="100000"/>
              </a:lnSpc>
              <a:buNone/>
              <a:tabLst>
                <a:tab pos="0" algn="l"/>
              </a:tabLst>
            </a:pPr>
            <a:r>
              <a:rPr lang="de-DE" sz="1800" b="1" u="none" strike="noStrike" dirty="0">
                <a:solidFill>
                  <a:srgbClr val="000000"/>
                </a:solidFill>
                <a:effectLst/>
                <a:uFillTx/>
                <a:latin typeface="Arial"/>
                <a:ea typeface="Arial"/>
              </a:rPr>
              <a:t>Extrem B:</a:t>
            </a:r>
            <a:r>
              <a:rPr lang="de-DE" sz="1800" b="0" u="none" strike="noStrike" dirty="0">
                <a:solidFill>
                  <a:srgbClr val="000000"/>
                </a:solidFill>
                <a:effectLst/>
                <a:uFillTx/>
                <a:latin typeface="Arial"/>
                <a:ea typeface="Arial"/>
              </a:rPr>
              <a:t> „Nein, ein Verbot von Wegwerfplastik ist nicht sinnvoll, weil es vielen Menschen den Alltag erschwert, hierauf zu verzichten.“</a:t>
            </a:r>
            <a:endParaRPr lang="de" sz="1800" b="0" u="none" strike="noStrike" dirty="0">
              <a:solidFill>
                <a:srgbClr val="000000"/>
              </a:solidFill>
              <a:effectLst/>
              <a:uFillTx/>
              <a:latin typeface="Calibri"/>
            </a:endParaRPr>
          </a:p>
        </p:txBody>
      </p:sp>
      <p:sp>
        <p:nvSpPr>
          <p:cNvPr id="659" name="PlaceHolder 3"/>
          <p:cNvSpPr>
            <a:spLocks noGrp="1"/>
          </p:cNvSpPr>
          <p:nvPr>
            <p:ph type="sldNum" idx="7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F17DADE3-E6B7-4442-B754-57697DFF60BC}" type="slidenum">
              <a:rPr lang="de-DE" sz="1200" b="0" u="none" strike="noStrike">
                <a:solidFill>
                  <a:schemeClr val="dk1"/>
                </a:solidFill>
                <a:effectLst/>
                <a:uFillTx/>
                <a:latin typeface="+mn-lt"/>
                <a:ea typeface="+mn-ea"/>
              </a:rPr>
              <a:t>60</a:t>
            </a:fld>
            <a:endParaRPr lang="de" sz="1200" b="0" u="none" strike="noStrike">
              <a:solidFill>
                <a:srgbClr val="000000"/>
              </a:solidFill>
              <a:effectLst/>
              <a:uFillTx/>
              <a:latin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PlaceHolder 1"/>
          <p:cNvSpPr>
            <a:spLocks noGrp="1" noRot="1" noChangeAspect="1"/>
          </p:cNvSpPr>
          <p:nvPr>
            <p:ph type="sldImg"/>
          </p:nvPr>
        </p:nvSpPr>
        <p:spPr>
          <a:xfrm>
            <a:off x="1371600" y="1143000"/>
            <a:ext cx="4114440" cy="3085920"/>
          </a:xfrm>
          <a:prstGeom prst="rect">
            <a:avLst/>
          </a:prstGeom>
          <a:ln w="0">
            <a:noFill/>
          </a:ln>
        </p:spPr>
      </p:sp>
      <p:sp>
        <p:nvSpPr>
          <p:cNvPr id="66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62" name="PlaceHolder 3"/>
          <p:cNvSpPr>
            <a:spLocks noGrp="1"/>
          </p:cNvSpPr>
          <p:nvPr>
            <p:ph type="sldNum" idx="7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763D6FB-B4D8-49FD-A8F8-899DB7FD08A9}" type="slidenum">
              <a:rPr lang="de-DE" sz="1200" b="0" u="none" strike="noStrike">
                <a:solidFill>
                  <a:schemeClr val="dk1"/>
                </a:solidFill>
                <a:effectLst/>
                <a:uFillTx/>
                <a:latin typeface="+mn-lt"/>
                <a:ea typeface="+mn-ea"/>
              </a:rPr>
              <a:t>61</a:t>
            </a:fld>
            <a:endParaRPr lang="de" sz="1200" b="0" u="none" strike="noStrike">
              <a:solidFill>
                <a:srgbClr val="000000"/>
              </a:solidFill>
              <a:effectLst/>
              <a:uFillTx/>
              <a:latin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PlaceHolder 1"/>
          <p:cNvSpPr>
            <a:spLocks noGrp="1" noRot="1" noChangeAspect="1"/>
          </p:cNvSpPr>
          <p:nvPr>
            <p:ph type="sldImg"/>
          </p:nvPr>
        </p:nvSpPr>
        <p:spPr>
          <a:xfrm>
            <a:off x="1371600" y="1143000"/>
            <a:ext cx="4114440" cy="3085920"/>
          </a:xfrm>
          <a:prstGeom prst="rect">
            <a:avLst/>
          </a:prstGeom>
          <a:ln w="0">
            <a:noFill/>
          </a:ln>
        </p:spPr>
      </p:sp>
      <p:sp>
        <p:nvSpPr>
          <p:cNvPr id="66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65" name="PlaceHolder 3"/>
          <p:cNvSpPr>
            <a:spLocks noGrp="1"/>
          </p:cNvSpPr>
          <p:nvPr>
            <p:ph type="sldNum" idx="7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807B56BF-8A28-4571-92ED-B2B7262FAE6F}" type="slidenum">
              <a:rPr lang="de-DE" sz="1200" b="0" u="none" strike="noStrike">
                <a:solidFill>
                  <a:schemeClr val="dk1"/>
                </a:solidFill>
                <a:effectLst/>
                <a:uFillTx/>
                <a:latin typeface="+mn-lt"/>
                <a:ea typeface="+mn-ea"/>
              </a:rPr>
              <a:t>62</a:t>
            </a:fld>
            <a:endParaRPr lang="de" sz="1200" b="0" u="none" strike="noStrike">
              <a:solidFill>
                <a:srgbClr val="000000"/>
              </a:solidFill>
              <a:effectLst/>
              <a:uFillTx/>
              <a:latin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PlaceHolder 1"/>
          <p:cNvSpPr>
            <a:spLocks noGrp="1" noRot="1" noChangeAspect="1"/>
          </p:cNvSpPr>
          <p:nvPr>
            <p:ph type="sldImg"/>
          </p:nvPr>
        </p:nvSpPr>
        <p:spPr>
          <a:xfrm>
            <a:off x="1371600" y="1143000"/>
            <a:ext cx="4114440" cy="3085920"/>
          </a:xfrm>
          <a:prstGeom prst="rect">
            <a:avLst/>
          </a:prstGeom>
          <a:ln w="0">
            <a:noFill/>
          </a:ln>
        </p:spPr>
      </p:sp>
      <p:sp>
        <p:nvSpPr>
          <p:cNvPr id="66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68" name="PlaceHolder 3"/>
          <p:cNvSpPr>
            <a:spLocks noGrp="1"/>
          </p:cNvSpPr>
          <p:nvPr>
            <p:ph type="sldNum" idx="7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93B0C1D4-44C7-452C-97EE-88B2405A89B5}" type="slidenum">
              <a:rPr lang="de-DE" sz="1200" b="0" u="none" strike="noStrike">
                <a:solidFill>
                  <a:schemeClr val="dk1"/>
                </a:solidFill>
                <a:effectLst/>
                <a:uFillTx/>
                <a:latin typeface="+mn-lt"/>
                <a:ea typeface="+mn-ea"/>
              </a:rPr>
              <a:t>63</a:t>
            </a:fld>
            <a:endParaRPr lang="de" sz="1200" b="0" u="none" strike="noStrike">
              <a:solidFill>
                <a:srgbClr val="000000"/>
              </a:solidFill>
              <a:effectLst/>
              <a:uFillTx/>
              <a:latin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PlaceHolder 1"/>
          <p:cNvSpPr>
            <a:spLocks noGrp="1" noRot="1" noChangeAspect="1"/>
          </p:cNvSpPr>
          <p:nvPr>
            <p:ph type="sldImg"/>
          </p:nvPr>
        </p:nvSpPr>
        <p:spPr>
          <a:xfrm>
            <a:off x="1371600" y="1143000"/>
            <a:ext cx="4114440" cy="3085920"/>
          </a:xfrm>
          <a:prstGeom prst="rect">
            <a:avLst/>
          </a:prstGeom>
          <a:ln w="0">
            <a:noFill/>
          </a:ln>
        </p:spPr>
      </p:sp>
      <p:sp>
        <p:nvSpPr>
          <p:cNvPr id="67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71" name="PlaceHolder 3"/>
          <p:cNvSpPr>
            <a:spLocks noGrp="1"/>
          </p:cNvSpPr>
          <p:nvPr>
            <p:ph type="sldNum" idx="7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7686CE12-D49F-4112-A85D-E0B643955BAF}" type="slidenum">
              <a:rPr lang="de-DE" sz="1200" b="0" u="none" strike="noStrike">
                <a:solidFill>
                  <a:schemeClr val="dk1"/>
                </a:solidFill>
                <a:effectLst/>
                <a:uFillTx/>
                <a:latin typeface="+mn-lt"/>
                <a:ea typeface="+mn-ea"/>
              </a:rPr>
              <a:t>64</a:t>
            </a:fld>
            <a:endParaRPr lang="de" sz="1200" b="0" u="none" strike="noStrike">
              <a:solidFill>
                <a:srgbClr val="000000"/>
              </a:solidFill>
              <a:effectLst/>
              <a:uFillTx/>
              <a:latin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 name="PlaceHolder 1"/>
          <p:cNvSpPr>
            <a:spLocks noGrp="1" noRot="1" noChangeAspect="1"/>
          </p:cNvSpPr>
          <p:nvPr>
            <p:ph type="sldImg"/>
          </p:nvPr>
        </p:nvSpPr>
        <p:spPr>
          <a:xfrm>
            <a:off x="1371600" y="1143000"/>
            <a:ext cx="4114440" cy="3085920"/>
          </a:xfrm>
          <a:prstGeom prst="rect">
            <a:avLst/>
          </a:prstGeom>
          <a:ln w="0">
            <a:noFill/>
          </a:ln>
        </p:spPr>
      </p:sp>
      <p:sp>
        <p:nvSpPr>
          <p:cNvPr id="67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74" name="PlaceHolder 3"/>
          <p:cNvSpPr>
            <a:spLocks noGrp="1"/>
          </p:cNvSpPr>
          <p:nvPr>
            <p:ph type="sldNum" idx="7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E047A510-69C9-4AE4-B5F1-0411F0C2393E}" type="slidenum">
              <a:rPr lang="de-DE" sz="1200" b="0" u="none" strike="noStrike">
                <a:solidFill>
                  <a:schemeClr val="dk1"/>
                </a:solidFill>
                <a:effectLst/>
                <a:uFillTx/>
                <a:latin typeface="+mn-lt"/>
                <a:ea typeface="+mn-ea"/>
              </a:rPr>
              <a:t>65</a:t>
            </a:fld>
            <a:endParaRPr lang="de" sz="1200" b="0" u="none" strike="noStrike">
              <a:solidFill>
                <a:srgbClr val="000000"/>
              </a:solidFill>
              <a:effectLst/>
              <a:uFillTx/>
              <a:latin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PlaceHolder 1"/>
          <p:cNvSpPr>
            <a:spLocks noGrp="1" noRot="1" noChangeAspect="1"/>
          </p:cNvSpPr>
          <p:nvPr>
            <p:ph type="sldImg"/>
          </p:nvPr>
        </p:nvSpPr>
        <p:spPr>
          <a:xfrm>
            <a:off x="1371600" y="1143000"/>
            <a:ext cx="4114440" cy="3085920"/>
          </a:xfrm>
          <a:prstGeom prst="rect">
            <a:avLst/>
          </a:prstGeom>
          <a:ln w="0">
            <a:noFill/>
          </a:ln>
        </p:spPr>
      </p:sp>
      <p:sp>
        <p:nvSpPr>
          <p:cNvPr id="67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77" name="PlaceHolder 3"/>
          <p:cNvSpPr>
            <a:spLocks noGrp="1"/>
          </p:cNvSpPr>
          <p:nvPr>
            <p:ph type="sldNum" idx="7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488A7F16-5279-4609-8DA2-CA97B930A420}" type="slidenum">
              <a:rPr lang="de-DE" sz="1200" b="0" u="none" strike="noStrike">
                <a:solidFill>
                  <a:schemeClr val="dk1"/>
                </a:solidFill>
                <a:effectLst/>
                <a:uFillTx/>
                <a:latin typeface="+mn-lt"/>
                <a:ea typeface="+mn-ea"/>
              </a:rPr>
              <a:t>66</a:t>
            </a:fld>
            <a:endParaRPr lang="de" sz="1200" b="0" u="none" strike="noStrike">
              <a:solidFill>
                <a:srgbClr val="000000"/>
              </a:solidFill>
              <a:effectLst/>
              <a:uFillTx/>
              <a:latin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PlaceHolder 1"/>
          <p:cNvSpPr>
            <a:spLocks noGrp="1" noRot="1" noChangeAspect="1"/>
          </p:cNvSpPr>
          <p:nvPr>
            <p:ph type="sldImg"/>
          </p:nvPr>
        </p:nvSpPr>
        <p:spPr>
          <a:xfrm>
            <a:off x="1371600" y="1143000"/>
            <a:ext cx="4114800" cy="3086100"/>
          </a:xfrm>
          <a:prstGeom prst="rect">
            <a:avLst/>
          </a:prstGeom>
          <a:ln w="0">
            <a:noFill/>
          </a:ln>
        </p:spPr>
      </p:sp>
      <p:sp>
        <p:nvSpPr>
          <p:cNvPr id="67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err="1">
                <a:solidFill>
                  <a:srgbClr val="000000"/>
                </a:solidFill>
                <a:effectLst/>
                <a:uFillTx/>
                <a:latin typeface="Calibri"/>
              </a:rPr>
              <a:t>Mündl</a:t>
            </a:r>
            <a:r>
              <a:rPr lang="de-DE" sz="2000" b="0" u="none" strike="noStrike" dirty="0">
                <a:solidFill>
                  <a:srgbClr val="000000"/>
                </a:solidFill>
                <a:effectLst/>
                <a:uFillTx/>
                <a:latin typeface="Calibri"/>
              </a:rPr>
              <a:t>. Aufg.:</a:t>
            </a:r>
          </a:p>
          <a:p>
            <a:pPr indent="0" algn="l">
              <a:lnSpc>
                <a:spcPct val="100000"/>
              </a:lnSpc>
              <a:buNone/>
              <a:tabLst>
                <a:tab pos="0" algn="l"/>
              </a:tabLst>
            </a:pPr>
            <a:r>
              <a:rPr lang="de-DE" sz="2000" b="0" u="none" strike="noStrike" dirty="0">
                <a:solidFill>
                  <a:srgbClr val="000000"/>
                </a:solidFill>
                <a:effectLst/>
                <a:uFillTx/>
                <a:latin typeface="Calibri"/>
              </a:rPr>
              <a:t>Entscheidet euch, ob ihr Videos von christlichen oder muslimischen Personen sehen wollt, die über ihren Glauben sprechen. -&gt; individuell entsprechendes AB austeilen</a:t>
            </a:r>
            <a:endParaRPr lang="de" sz="2000" b="0" u="none" strike="noStrike" dirty="0">
              <a:solidFill>
                <a:srgbClr val="000000"/>
              </a:solidFill>
              <a:effectLst/>
              <a:uFillTx/>
              <a:latin typeface="Calibri"/>
            </a:endParaRPr>
          </a:p>
        </p:txBody>
      </p:sp>
      <p:sp>
        <p:nvSpPr>
          <p:cNvPr id="680" name="PlaceHolder 3"/>
          <p:cNvSpPr>
            <a:spLocks noGrp="1"/>
          </p:cNvSpPr>
          <p:nvPr>
            <p:ph type="sldNum" idx="7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C02F2B20-EED3-4DAF-8592-36380E23E006}" type="slidenum">
              <a:rPr lang="de-DE" sz="1200" b="0" u="none" strike="noStrike">
                <a:solidFill>
                  <a:srgbClr val="000000"/>
                </a:solidFill>
                <a:effectLst/>
                <a:uFillTx/>
                <a:latin typeface="Calibri"/>
                <a:ea typeface="+mn-ea"/>
              </a:rPr>
              <a:t>67</a:t>
            </a:fld>
            <a:endParaRPr lang="de" sz="1200" b="0" u="none" strike="noStrike">
              <a:solidFill>
                <a:srgbClr val="000000"/>
              </a:solidFill>
              <a:effectLst/>
              <a:uFillTx/>
              <a:latin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PlaceHolder 1"/>
          <p:cNvSpPr>
            <a:spLocks noGrp="1" noRot="1" noChangeAspect="1"/>
          </p:cNvSpPr>
          <p:nvPr>
            <p:ph type="sldImg"/>
          </p:nvPr>
        </p:nvSpPr>
        <p:spPr>
          <a:xfrm>
            <a:off x="1371600" y="1143000"/>
            <a:ext cx="4114800" cy="3086100"/>
          </a:xfrm>
          <a:prstGeom prst="rect">
            <a:avLst/>
          </a:prstGeom>
          <a:ln w="0">
            <a:noFill/>
          </a:ln>
        </p:spPr>
      </p:sp>
      <p:sp>
        <p:nvSpPr>
          <p:cNvPr id="68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Christlich: </a:t>
            </a:r>
            <a:r>
              <a:rPr lang="en-US" sz="1800" b="0" u="none" strike="noStrike" dirty="0">
                <a:solidFill>
                  <a:srgbClr val="000000"/>
                </a:solidFill>
                <a:effectLst/>
                <a:uFillTx/>
                <a:latin typeface="Calibri"/>
              </a:rPr>
              <a:t> </a:t>
            </a:r>
            <a:r>
              <a:rPr lang="en-US" sz="1800" b="0" u="sng" strike="noStrike" dirty="0">
                <a:solidFill>
                  <a:srgbClr val="000000"/>
                </a:solidFill>
                <a:effectLst/>
                <a:uFillTx/>
                <a:latin typeface="Calibri"/>
                <a:hlinkClick r:id="rId3"/>
              </a:rPr>
              <a:t>https://youtube.com/shorts/</a:t>
            </a:r>
            <a:r>
              <a:rPr lang="en-US" sz="1800" b="0" u="sng" strike="noStrike" dirty="0" err="1">
                <a:solidFill>
                  <a:srgbClr val="000000"/>
                </a:solidFill>
                <a:effectLst/>
                <a:uFillTx/>
                <a:latin typeface="Calibri"/>
                <a:hlinkClick r:id="rId3"/>
              </a:rPr>
              <a:t>58Mh5nPiw3s</a:t>
            </a:r>
            <a:r>
              <a:rPr lang="en-US" sz="1800" b="0" u="sng" strike="noStrike" dirty="0">
                <a:solidFill>
                  <a:srgbClr val="000000"/>
                </a:solidFill>
                <a:effectLst/>
                <a:uFillTx/>
                <a:latin typeface="Calibri"/>
                <a:hlinkClick r:id="rId3"/>
              </a:rPr>
              <a:t>?feature=share</a:t>
            </a:r>
            <a:r>
              <a:rPr lang="en-US" sz="1800" b="0" u="none" strike="noStrike" dirty="0">
                <a:solidFill>
                  <a:srgbClr val="000000"/>
                </a:solidFill>
                <a:effectLst/>
                <a:uFillTx/>
                <a:latin typeface="Calibri"/>
              </a:rPr>
              <a:t> </a:t>
            </a:r>
            <a:endParaRPr lang="de" sz="18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Islamisch: https://</a:t>
            </a:r>
            <a:r>
              <a:rPr lang="de-DE" sz="2000" b="0" u="none" strike="noStrike" dirty="0" err="1">
                <a:solidFill>
                  <a:srgbClr val="000000"/>
                </a:solidFill>
                <a:effectLst/>
                <a:uFillTx/>
                <a:latin typeface="Calibri"/>
              </a:rPr>
              <a:t>www.instagram.com</a:t>
            </a:r>
            <a:r>
              <a:rPr lang="de-DE" sz="2000" b="0" u="none" strike="noStrike" dirty="0">
                <a:solidFill>
                  <a:srgbClr val="000000"/>
                </a:solidFill>
                <a:effectLst/>
                <a:uFillTx/>
                <a:latin typeface="Calibri"/>
              </a:rPr>
              <a:t>/</a:t>
            </a:r>
            <a:r>
              <a:rPr lang="de-DE" sz="2000" b="0" u="none" strike="noStrike" dirty="0" err="1">
                <a:solidFill>
                  <a:srgbClr val="000000"/>
                </a:solidFill>
                <a:effectLst/>
                <a:uFillTx/>
                <a:latin typeface="Calibri"/>
              </a:rPr>
              <a:t>reel</a:t>
            </a:r>
            <a:r>
              <a:rPr lang="de-DE" sz="2000" b="0" u="none" strike="noStrike" dirty="0">
                <a:solidFill>
                  <a:srgbClr val="000000"/>
                </a:solidFill>
                <a:effectLst/>
                <a:uFillTx/>
                <a:latin typeface="Calibri"/>
              </a:rPr>
              <a:t>/</a:t>
            </a:r>
            <a:r>
              <a:rPr lang="de-DE" sz="2000" b="0" u="none" strike="noStrike" dirty="0" err="1">
                <a:solidFill>
                  <a:srgbClr val="000000"/>
                </a:solidFill>
                <a:effectLst/>
                <a:uFillTx/>
                <a:latin typeface="Calibri"/>
              </a:rPr>
              <a:t>C4vgonHtRH0</a:t>
            </a:r>
            <a:r>
              <a:rPr lang="de-DE" sz="2000" b="0" u="none" strike="noStrike" dirty="0">
                <a:solidFill>
                  <a:srgbClr val="000000"/>
                </a:solidFill>
                <a:effectLst/>
                <a:uFillTx/>
                <a:latin typeface="Calibri"/>
              </a:rPr>
              <a:t>/?</a:t>
            </a:r>
            <a:r>
              <a:rPr lang="de-DE" sz="2000" b="0" u="none" strike="noStrike" dirty="0" err="1">
                <a:solidFill>
                  <a:srgbClr val="000000"/>
                </a:solidFill>
                <a:effectLst/>
                <a:uFillTx/>
                <a:latin typeface="Calibri"/>
              </a:rPr>
              <a:t>igsh</a:t>
            </a:r>
            <a:r>
              <a:rPr lang="de-DE" sz="2000" b="0" u="none" strike="noStrike" dirty="0">
                <a:solidFill>
                  <a:srgbClr val="000000"/>
                </a:solidFill>
                <a:effectLst/>
                <a:uFillTx/>
                <a:latin typeface="Calibri"/>
              </a:rPr>
              <a:t>=MWxkNG82NnBsdmlvaA%3D%3D </a:t>
            </a:r>
          </a:p>
          <a:p>
            <a:pPr indent="0" algn="l">
              <a:lnSpc>
                <a:spcPct val="100000"/>
              </a:lnSpc>
              <a:buNone/>
              <a:tabLst>
                <a:tab pos="0" algn="l"/>
              </a:tabLst>
            </a:pP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Islamisch YT-Alternative: </a:t>
            </a:r>
            <a:r>
              <a:rPr lang="de-DE" sz="2000" b="0" u="sng" strike="noStrike" dirty="0">
                <a:solidFill>
                  <a:srgbClr val="000000"/>
                </a:solidFill>
                <a:effectLst/>
                <a:uFillTx/>
                <a:latin typeface="Calibri"/>
                <a:hlinkClick r:id="rId4"/>
              </a:rPr>
              <a:t>https://</a:t>
            </a:r>
            <a:r>
              <a:rPr lang="de-DE" sz="2000" b="0" u="sng" strike="noStrike" dirty="0" err="1">
                <a:solidFill>
                  <a:srgbClr val="000000"/>
                </a:solidFill>
                <a:effectLst/>
                <a:uFillTx/>
                <a:latin typeface="Calibri"/>
                <a:hlinkClick r:id="rId4"/>
              </a:rPr>
              <a:t>youtube.com</a:t>
            </a:r>
            <a:r>
              <a:rPr lang="de-DE" sz="2000" b="0" u="sng" strike="noStrike" dirty="0">
                <a:solidFill>
                  <a:srgbClr val="000000"/>
                </a:solidFill>
                <a:effectLst/>
                <a:uFillTx/>
                <a:latin typeface="Calibri"/>
                <a:hlinkClick r:id="rId4"/>
              </a:rPr>
              <a:t>/</a:t>
            </a:r>
            <a:r>
              <a:rPr lang="de-DE" sz="2000" b="0" u="sng" strike="noStrike" dirty="0" err="1">
                <a:solidFill>
                  <a:srgbClr val="000000"/>
                </a:solidFill>
                <a:effectLst/>
                <a:uFillTx/>
                <a:latin typeface="Calibri"/>
                <a:hlinkClick r:id="rId4"/>
              </a:rPr>
              <a:t>shorts</a:t>
            </a:r>
            <a:r>
              <a:rPr lang="de-DE" sz="2000" b="0" u="sng" strike="noStrike" dirty="0">
                <a:solidFill>
                  <a:srgbClr val="000000"/>
                </a:solidFill>
                <a:effectLst/>
                <a:uFillTx/>
                <a:latin typeface="Calibri"/>
                <a:hlinkClick r:id="rId4"/>
              </a:rPr>
              <a:t>/</a:t>
            </a:r>
            <a:r>
              <a:rPr lang="de-DE" sz="2000" b="0" u="sng" strike="noStrike" dirty="0" err="1">
                <a:solidFill>
                  <a:srgbClr val="000000"/>
                </a:solidFill>
                <a:effectLst/>
                <a:uFillTx/>
                <a:latin typeface="Calibri"/>
                <a:hlinkClick r:id="rId4"/>
              </a:rPr>
              <a:t>Y93BsiAnHp0</a:t>
            </a:r>
            <a:r>
              <a:rPr lang="de-DE" sz="2000" b="0" u="sng" strike="noStrike" dirty="0">
                <a:solidFill>
                  <a:srgbClr val="000000"/>
                </a:solidFill>
                <a:effectLst/>
                <a:uFillTx/>
                <a:latin typeface="Calibri"/>
                <a:hlinkClick r:id="rId4"/>
              </a:rPr>
              <a:t>?</a:t>
            </a:r>
            <a:r>
              <a:rPr lang="de-DE" sz="2000" b="0" u="sng" strike="noStrike" dirty="0" err="1">
                <a:solidFill>
                  <a:srgbClr val="000000"/>
                </a:solidFill>
                <a:effectLst/>
                <a:uFillTx/>
                <a:latin typeface="Calibri"/>
                <a:hlinkClick r:id="rId4"/>
              </a:rPr>
              <a:t>feature</a:t>
            </a:r>
            <a:r>
              <a:rPr lang="de-DE" sz="2000" b="0" u="sng" strike="noStrike" dirty="0">
                <a:solidFill>
                  <a:srgbClr val="000000"/>
                </a:solidFill>
                <a:effectLst/>
                <a:uFillTx/>
                <a:latin typeface="Calibri"/>
                <a:hlinkClick r:id="rId4"/>
              </a:rPr>
              <a:t>=share</a:t>
            </a:r>
            <a:endParaRPr lang="de" sz="2000" b="0" u="none" strike="noStrike" dirty="0">
              <a:solidFill>
                <a:srgbClr val="000000"/>
              </a:solidFill>
              <a:effectLst/>
              <a:uFillTx/>
              <a:latin typeface="Calibri"/>
            </a:endParaRPr>
          </a:p>
        </p:txBody>
      </p:sp>
      <p:sp>
        <p:nvSpPr>
          <p:cNvPr id="683" name="PlaceHolder 3"/>
          <p:cNvSpPr>
            <a:spLocks noGrp="1"/>
          </p:cNvSpPr>
          <p:nvPr>
            <p:ph type="sldNum" idx="7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51D0CF7E-5E2E-4BED-B3FC-7C831793D905}" type="slidenum">
              <a:rPr lang="de-DE" sz="1200" b="0" u="none" strike="noStrike">
                <a:solidFill>
                  <a:schemeClr val="dk1"/>
                </a:solidFill>
                <a:effectLst/>
                <a:uFillTx/>
                <a:latin typeface="+mn-lt"/>
                <a:ea typeface="+mn-ea"/>
              </a:rPr>
              <a:t>68</a:t>
            </a:fld>
            <a:endParaRPr lang="de" sz="1200" b="0" u="none" strike="noStrike">
              <a:solidFill>
                <a:srgbClr val="000000"/>
              </a:solidFill>
              <a:effectLst/>
              <a:uFillTx/>
              <a:latin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PlaceHolder 1"/>
          <p:cNvSpPr>
            <a:spLocks noGrp="1" noRot="1" noChangeAspect="1"/>
          </p:cNvSpPr>
          <p:nvPr>
            <p:ph type="sldImg"/>
          </p:nvPr>
        </p:nvSpPr>
        <p:spPr>
          <a:xfrm>
            <a:off x="1371600" y="1143000"/>
            <a:ext cx="4114800" cy="3086100"/>
          </a:xfrm>
          <a:prstGeom prst="rect">
            <a:avLst/>
          </a:prstGeom>
          <a:ln w="0">
            <a:noFill/>
          </a:ln>
        </p:spPr>
      </p:sp>
      <p:sp>
        <p:nvSpPr>
          <p:cNvPr id="68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a:solidFill>
                  <a:srgbClr val="000000"/>
                </a:solidFill>
                <a:effectLst/>
                <a:uFillTx/>
                <a:latin typeface="Calibri"/>
              </a:rPr>
              <a:t>Zusammenfassen, dass vorher die traditionelle Form des Klagens, biblische </a:t>
            </a:r>
            <a:r>
              <a:rPr lang="de-DE" sz="2000" b="0" u="none" strike="noStrike" dirty="0" err="1">
                <a:solidFill>
                  <a:srgbClr val="000000"/>
                </a:solidFill>
                <a:effectLst/>
                <a:uFillTx/>
                <a:latin typeface="Calibri"/>
              </a:rPr>
              <a:t>Klagepsalme</a:t>
            </a:r>
            <a:r>
              <a:rPr lang="de-DE" sz="2000" b="0" u="none" strike="noStrike" dirty="0">
                <a:solidFill>
                  <a:srgbClr val="000000"/>
                </a:solidFill>
                <a:effectLst/>
                <a:uFillTx/>
                <a:latin typeface="Calibri"/>
              </a:rPr>
              <a:t>, besprochen wurde -&gt; jetzt folgt gegenwärtige Form (Rap-Songs)</a:t>
            </a:r>
            <a:endParaRPr lang="de" sz="2000" b="0" u="none" strike="noStrike" dirty="0">
              <a:solidFill>
                <a:srgbClr val="000000"/>
              </a:solidFill>
              <a:effectLst/>
              <a:uFillTx/>
              <a:latin typeface="Calibri"/>
            </a:endParaRPr>
          </a:p>
          <a:p>
            <a:pPr indent="0" algn="l" defTabSz="914400">
              <a:lnSpc>
                <a:spcPct val="100000"/>
              </a:lnSpc>
              <a:buNone/>
              <a:tabLst>
                <a:tab pos="0" algn="l"/>
              </a:tabLst>
            </a:pPr>
            <a:endParaRPr lang="de-DE" sz="1800" b="0" u="none" strike="noStrike" dirty="0">
              <a:solidFill>
                <a:srgbClr val="000000"/>
              </a:solidFill>
              <a:effectLst/>
              <a:uFillTx/>
              <a:latin typeface="Arial"/>
            </a:endParaRPr>
          </a:p>
          <a:p>
            <a:pPr indent="0" algn="l" defTabSz="914400">
              <a:lnSpc>
                <a:spcPct val="100000"/>
              </a:lnSpc>
              <a:buNone/>
              <a:tabLst>
                <a:tab pos="0" algn="l"/>
              </a:tabLst>
            </a:pPr>
            <a:r>
              <a:rPr lang="de-DE" sz="1800" b="0" u="none" strike="noStrike" dirty="0" err="1">
                <a:solidFill>
                  <a:srgbClr val="000000"/>
                </a:solidFill>
                <a:effectLst/>
                <a:uFillTx/>
                <a:latin typeface="Arial"/>
              </a:rPr>
              <a:t>Mündl</a:t>
            </a:r>
            <a:r>
              <a:rPr lang="de-DE" sz="1800" b="0" u="none" strike="noStrike" dirty="0">
                <a:solidFill>
                  <a:srgbClr val="000000"/>
                </a:solidFill>
                <a:effectLst/>
                <a:uFillTx/>
                <a:latin typeface="Arial"/>
              </a:rPr>
              <a:t>. Hörauftrag (im Plenum):</a:t>
            </a:r>
            <a:endParaRPr lang="de" sz="1800" b="0" u="none" strike="noStrike" dirty="0">
              <a:solidFill>
                <a:srgbClr val="000000"/>
              </a:solidFill>
              <a:effectLst/>
              <a:uFillTx/>
              <a:latin typeface="Calibri"/>
            </a:endParaRPr>
          </a:p>
          <a:p>
            <a:pPr indent="0" algn="l" defTabSz="914400">
              <a:lnSpc>
                <a:spcPct val="100000"/>
              </a:lnSpc>
              <a:buNone/>
              <a:tabLst>
                <a:tab pos="0" algn="l"/>
              </a:tabLst>
            </a:pPr>
            <a:r>
              <a:rPr lang="de-DE" sz="1800" b="0" u="none" strike="noStrike" dirty="0">
                <a:solidFill>
                  <a:srgbClr val="000000"/>
                </a:solidFill>
                <a:effectLst/>
                <a:uFillTx/>
                <a:latin typeface="Arial"/>
              </a:rPr>
              <a:t>Ihr habt gleich die Möglichkeit, eure Gefühle und Gedanken über das, was euch ärgert, rauszulassen – wie die moderne Form des Klagens. Dazu hört ihr erstmal zwei unterschiedliche Beispiele, wie Klage heute von Rappern ausgedrückt wird. Diese modernen Beispiele können euch Ideen geben, eure eigenen Gedanken und Gefühle auszudrücken.</a:t>
            </a:r>
            <a:endParaRPr lang="de" sz="18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Arial"/>
              </a:rPr>
              <a:t>-Raps</a:t>
            </a:r>
            <a:endParaRPr lang="de" sz="2000" b="0" u="none" strike="noStrike" dirty="0">
              <a:solidFill>
                <a:srgbClr val="000000"/>
              </a:solidFill>
              <a:effectLst/>
              <a:uFillTx/>
              <a:latin typeface="Calibri"/>
            </a:endParaRPr>
          </a:p>
        </p:txBody>
      </p:sp>
      <p:sp>
        <p:nvSpPr>
          <p:cNvPr id="686" name="PlaceHolder 3"/>
          <p:cNvSpPr>
            <a:spLocks noGrp="1"/>
          </p:cNvSpPr>
          <p:nvPr>
            <p:ph type="sldNum" idx="7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1566F84D-7AC0-44AE-B73D-A0142341FAAF}" type="slidenum">
              <a:rPr lang="de-DE" sz="1200" b="0" u="none" strike="noStrike">
                <a:solidFill>
                  <a:srgbClr val="000000"/>
                </a:solidFill>
                <a:effectLst/>
                <a:uFillTx/>
                <a:latin typeface="Calibri"/>
                <a:ea typeface="+mn-ea"/>
              </a:rPr>
              <a:t>71</a:t>
            </a:fld>
            <a:endParaRPr lang="de" sz="1200" b="0" u="none" strike="noStrike">
              <a:solidFill>
                <a:srgbClr val="000000"/>
              </a:solidFill>
              <a:effectLst/>
              <a:uFillTx/>
              <a:latin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PlaceHolder 1"/>
          <p:cNvSpPr>
            <a:spLocks noGrp="1" noRot="1" noChangeAspect="1"/>
          </p:cNvSpPr>
          <p:nvPr>
            <p:ph type="sldImg"/>
          </p:nvPr>
        </p:nvSpPr>
        <p:spPr>
          <a:xfrm>
            <a:off x="1371600" y="1143000"/>
            <a:ext cx="4114440" cy="3085920"/>
          </a:xfrm>
          <a:prstGeom prst="rect">
            <a:avLst/>
          </a:prstGeom>
          <a:ln w="0">
            <a:noFill/>
          </a:ln>
        </p:spPr>
      </p:sp>
      <p:sp>
        <p:nvSpPr>
          <p:cNvPr id="68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89" name="PlaceHolder 3"/>
          <p:cNvSpPr>
            <a:spLocks noGrp="1"/>
          </p:cNvSpPr>
          <p:nvPr>
            <p:ph type="sldNum" idx="8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ACDD302B-6D33-490E-BC69-3386A54D1D67}" type="slidenum">
              <a:rPr lang="de-DE" sz="1200" b="0" u="none" strike="noStrike">
                <a:solidFill>
                  <a:srgbClr val="000000"/>
                </a:solidFill>
                <a:effectLst/>
                <a:uFillTx/>
                <a:latin typeface="Calibri"/>
                <a:ea typeface="+mn-ea"/>
              </a:rPr>
              <a:t>72</a:t>
            </a:fld>
            <a:endParaRPr lang="de" sz="1200" b="0" u="none" strike="noStrike">
              <a:solidFill>
                <a:srgbClr val="000000"/>
              </a:solidFill>
              <a:effectLst/>
              <a:uFillTx/>
              <a:latin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 name="PlaceHolder 1"/>
          <p:cNvSpPr>
            <a:spLocks noGrp="1" noRot="1" noChangeAspect="1"/>
          </p:cNvSpPr>
          <p:nvPr>
            <p:ph type="sldImg"/>
          </p:nvPr>
        </p:nvSpPr>
        <p:spPr>
          <a:xfrm>
            <a:off x="1371600" y="1143000"/>
            <a:ext cx="4114440" cy="3085920"/>
          </a:xfrm>
          <a:prstGeom prst="rect">
            <a:avLst/>
          </a:prstGeom>
          <a:ln w="0">
            <a:noFill/>
          </a:ln>
        </p:spPr>
      </p:sp>
      <p:sp>
        <p:nvSpPr>
          <p:cNvPr id="69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692" name="PlaceHolder 3"/>
          <p:cNvSpPr>
            <a:spLocks noGrp="1"/>
          </p:cNvSpPr>
          <p:nvPr>
            <p:ph type="sldNum" idx="8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31990130-1235-4E57-ACDF-A091EC847E66}" type="slidenum">
              <a:rPr lang="de-DE" sz="1200" b="0" u="none" strike="noStrike">
                <a:solidFill>
                  <a:srgbClr val="000000"/>
                </a:solidFill>
                <a:effectLst/>
                <a:uFillTx/>
                <a:latin typeface="Calibri"/>
                <a:ea typeface="+mn-ea"/>
              </a:rPr>
              <a:t>73</a:t>
            </a:fld>
            <a:endParaRPr lang="de" sz="1200" b="0" u="none" strike="noStrike">
              <a:solidFill>
                <a:srgbClr val="000000"/>
              </a:solidFill>
              <a:effectLst/>
              <a:uFillTx/>
              <a:latin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PlaceHolder 1"/>
          <p:cNvSpPr>
            <a:spLocks noGrp="1" noRot="1" noChangeAspect="1"/>
          </p:cNvSpPr>
          <p:nvPr>
            <p:ph type="sldImg"/>
          </p:nvPr>
        </p:nvSpPr>
        <p:spPr>
          <a:xfrm>
            <a:off x="1371600" y="1143000"/>
            <a:ext cx="4114800" cy="3086100"/>
          </a:xfrm>
          <a:prstGeom prst="rect">
            <a:avLst/>
          </a:prstGeom>
          <a:ln w="0">
            <a:noFill/>
          </a:ln>
        </p:spPr>
      </p:sp>
      <p:sp>
        <p:nvSpPr>
          <p:cNvPr id="69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a:solidFill>
                  <a:srgbClr val="000000"/>
                </a:solidFill>
                <a:effectLst/>
                <a:uFillTx/>
                <a:latin typeface="Calibri"/>
              </a:rPr>
              <a:t>Zusammenfassen, dass vorher die traditionelle Form des Klagens, biblische </a:t>
            </a:r>
            <a:r>
              <a:rPr lang="de-DE" sz="2000" b="0" u="none" strike="noStrike" dirty="0" err="1">
                <a:solidFill>
                  <a:srgbClr val="000000"/>
                </a:solidFill>
                <a:effectLst/>
                <a:uFillTx/>
                <a:latin typeface="Calibri"/>
              </a:rPr>
              <a:t>Klagepsalme</a:t>
            </a:r>
            <a:r>
              <a:rPr lang="de-DE" sz="2000" b="0" u="none" strike="noStrike" dirty="0">
                <a:solidFill>
                  <a:srgbClr val="000000"/>
                </a:solidFill>
                <a:effectLst/>
                <a:uFillTx/>
                <a:latin typeface="Calibri"/>
              </a:rPr>
              <a:t>, besprochen wurde -&gt; jetzt folgt gegenwärtige Form (Rap-Songs)</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1200" b="0" u="none" strike="noStrike" dirty="0" err="1">
                <a:solidFill>
                  <a:srgbClr val="000000"/>
                </a:solidFill>
                <a:effectLst/>
                <a:uFillTx/>
                <a:latin typeface="Arial"/>
              </a:rPr>
              <a:t>Mündl</a:t>
            </a:r>
            <a:r>
              <a:rPr lang="de-DE" sz="1200" b="0" u="none" strike="noStrike" dirty="0">
                <a:solidFill>
                  <a:srgbClr val="000000"/>
                </a:solidFill>
                <a:effectLst/>
                <a:uFillTx/>
                <a:latin typeface="Arial"/>
              </a:rPr>
              <a:t>. Hörauftrag (im Plenum):</a:t>
            </a:r>
            <a:endParaRPr lang="de" sz="1200" b="0" u="none" strike="noStrike" dirty="0">
              <a:solidFill>
                <a:srgbClr val="000000"/>
              </a:solidFill>
              <a:effectLst/>
              <a:uFillTx/>
              <a:latin typeface="Calibri"/>
            </a:endParaRPr>
          </a:p>
          <a:p>
            <a:pPr indent="0" algn="l" defTabSz="914400">
              <a:lnSpc>
                <a:spcPct val="100000"/>
              </a:lnSpc>
              <a:buNone/>
              <a:tabLst>
                <a:tab pos="0" algn="l"/>
              </a:tabLst>
            </a:pPr>
            <a:r>
              <a:rPr lang="de-DE" sz="1200" b="0" u="none" strike="noStrike" dirty="0">
                <a:solidFill>
                  <a:srgbClr val="000000"/>
                </a:solidFill>
                <a:effectLst/>
                <a:uFillTx/>
                <a:latin typeface="Arial"/>
              </a:rPr>
              <a:t>Ihr habt gleich die Möglichkeit, eure Gefühle und Gedanken über das, was euch ärgert, rauszulassen – wie die moderne Form des Klagens. Dazu hört ihr erstmal zwei unterschiedliche Beispiele, wie Klage heute von Rappern ausgedrückt wird. Diese modernen Beispiele können euch Ideen geben, eure eigenen Gedanken und Gefühle auszudrücken.</a:t>
            </a:r>
            <a:endParaRPr lang="de" sz="12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Arial"/>
              </a:rPr>
              <a:t>-Raps</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Arial"/>
              </a:rPr>
              <a:t>- Verfügbare Satzanfänge auf Folgefolie (zeigen vor Ansturm auf Zettelauslage)</a:t>
            </a:r>
            <a:endParaRPr lang="de" sz="2000" b="0" u="none" strike="noStrike" dirty="0">
              <a:solidFill>
                <a:srgbClr val="000000"/>
              </a:solidFill>
              <a:effectLst/>
              <a:uFillTx/>
              <a:latin typeface="Calibri"/>
            </a:endParaRPr>
          </a:p>
          <a:p>
            <a:pPr marL="228600" indent="0" algn="just" defTabSz="914400">
              <a:lnSpc>
                <a:spcPts val="1650"/>
              </a:lnSpc>
              <a:buNone/>
              <a:tabLst>
                <a:tab pos="0" algn="l"/>
              </a:tabLst>
            </a:pPr>
            <a:endParaRPr lang="de" sz="2000" b="0" u="none" strike="noStrike" dirty="0">
              <a:solidFill>
                <a:srgbClr val="000000"/>
              </a:solidFill>
              <a:effectLst/>
              <a:uFillTx/>
              <a:latin typeface="Calibri"/>
            </a:endParaRPr>
          </a:p>
        </p:txBody>
      </p:sp>
      <p:sp>
        <p:nvSpPr>
          <p:cNvPr id="695" name="PlaceHolder 3"/>
          <p:cNvSpPr>
            <a:spLocks noGrp="1"/>
          </p:cNvSpPr>
          <p:nvPr>
            <p:ph type="sldNum" idx="8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42AE95ED-FC22-4019-A97E-BFBDE6E90246}" type="slidenum">
              <a:rPr lang="de-DE" sz="1200" b="0" u="none" strike="noStrike">
                <a:solidFill>
                  <a:srgbClr val="000000"/>
                </a:solidFill>
                <a:effectLst/>
                <a:uFillTx/>
                <a:latin typeface="Calibri"/>
                <a:ea typeface="+mn-ea"/>
              </a:rPr>
              <a:t>74</a:t>
            </a:fld>
            <a:endParaRPr lang="de" sz="1200" b="0" u="none" strike="noStrike">
              <a:solidFill>
                <a:srgbClr val="000000"/>
              </a:solidFill>
              <a:effectLst/>
              <a:uFillTx/>
              <a:latin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 name="PlaceHolder 1"/>
          <p:cNvSpPr>
            <a:spLocks noGrp="1" noRot="1" noChangeAspect="1"/>
          </p:cNvSpPr>
          <p:nvPr>
            <p:ph type="sldImg"/>
          </p:nvPr>
        </p:nvSpPr>
        <p:spPr>
          <a:xfrm>
            <a:off x="1371600" y="1143000"/>
            <a:ext cx="4114800" cy="3086100"/>
          </a:xfrm>
          <a:prstGeom prst="rect">
            <a:avLst/>
          </a:prstGeom>
          <a:ln w="0">
            <a:noFill/>
          </a:ln>
        </p:spPr>
      </p:sp>
      <p:sp>
        <p:nvSpPr>
          <p:cNvPr id="69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a:solidFill>
                  <a:srgbClr val="000000"/>
                </a:solidFill>
                <a:effectLst/>
                <a:uFillTx/>
                <a:latin typeface="Calibri"/>
              </a:rPr>
              <a:t>Zusammenfassen, dass vorher die traditionelle Form des Klagens, biblische </a:t>
            </a:r>
            <a:r>
              <a:rPr lang="de-DE" sz="2000" b="0" u="none" strike="noStrike" dirty="0" err="1">
                <a:solidFill>
                  <a:srgbClr val="000000"/>
                </a:solidFill>
                <a:effectLst/>
                <a:uFillTx/>
                <a:latin typeface="Calibri"/>
              </a:rPr>
              <a:t>Klagepsalme</a:t>
            </a:r>
            <a:r>
              <a:rPr lang="de-DE" sz="2000" b="0" u="none" strike="noStrike" dirty="0">
                <a:solidFill>
                  <a:srgbClr val="000000"/>
                </a:solidFill>
                <a:effectLst/>
                <a:uFillTx/>
                <a:latin typeface="Calibri"/>
              </a:rPr>
              <a:t>, besprochen wurde -&gt; jetzt folgt gegenwärtige Form (Rap-Songs)</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1200" b="0" u="none" strike="noStrike" dirty="0" err="1">
                <a:solidFill>
                  <a:srgbClr val="000000"/>
                </a:solidFill>
                <a:effectLst/>
                <a:uFillTx/>
                <a:latin typeface="Arial"/>
              </a:rPr>
              <a:t>Mündl</a:t>
            </a:r>
            <a:r>
              <a:rPr lang="de-DE" sz="1200" b="0" u="none" strike="noStrike" dirty="0">
                <a:solidFill>
                  <a:srgbClr val="000000"/>
                </a:solidFill>
                <a:effectLst/>
                <a:uFillTx/>
                <a:latin typeface="Arial"/>
              </a:rPr>
              <a:t>. Hörauftrag (im Plenum):</a:t>
            </a:r>
            <a:endParaRPr lang="de" sz="1200" b="0" u="none" strike="noStrike" dirty="0">
              <a:solidFill>
                <a:srgbClr val="000000"/>
              </a:solidFill>
              <a:effectLst/>
              <a:uFillTx/>
              <a:latin typeface="Calibri"/>
            </a:endParaRPr>
          </a:p>
          <a:p>
            <a:pPr indent="0" algn="l" defTabSz="914400">
              <a:lnSpc>
                <a:spcPct val="100000"/>
              </a:lnSpc>
              <a:buNone/>
              <a:tabLst>
                <a:tab pos="0" algn="l"/>
              </a:tabLst>
            </a:pPr>
            <a:r>
              <a:rPr lang="de-DE" sz="1200" b="0" u="none" strike="noStrike" dirty="0">
                <a:solidFill>
                  <a:srgbClr val="000000"/>
                </a:solidFill>
                <a:effectLst/>
                <a:uFillTx/>
                <a:latin typeface="Arial"/>
              </a:rPr>
              <a:t>Ihr habt gleich die Möglichkeit, eure Gefühle und Gedanken über das, was euch ärgert, rauszulassen – wie die moderne Form des Klagens. Dazu hört ihr erstmal zwei unterschiedliche Beispiele, wie Klage heute von Rappern ausgedrückt wird. Diese modernen Beispiele können euch Ideen geben, eure eigenen Gedanken und Gefühle auszudrücken.</a:t>
            </a:r>
            <a:endParaRPr lang="de" sz="12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Arial"/>
              </a:rPr>
              <a:t>-Raps</a:t>
            </a:r>
            <a:endParaRPr lang="de" sz="2000" b="0" u="none" strike="noStrike" dirty="0">
              <a:solidFill>
                <a:srgbClr val="000000"/>
              </a:solidFill>
              <a:effectLst/>
              <a:uFillTx/>
              <a:latin typeface="Calibri"/>
            </a:endParaRPr>
          </a:p>
          <a:p>
            <a:pPr indent="0" algn="l" defTabSz="914400">
              <a:lnSpc>
                <a:spcPct val="100000"/>
              </a:lnSpc>
              <a:buNone/>
              <a:tabLst>
                <a:tab pos="0" algn="l"/>
              </a:tabLst>
            </a:pPr>
            <a:r>
              <a:rPr lang="de-DE" sz="2000" b="0" u="none" strike="noStrike" dirty="0">
                <a:solidFill>
                  <a:srgbClr val="000000"/>
                </a:solidFill>
                <a:effectLst/>
                <a:uFillTx/>
                <a:latin typeface="Arial"/>
              </a:rPr>
              <a:t>- Verfügbare Satzanfänge auf Folgefolie (zeigen vor Ansturm auf Zettelauslage)</a:t>
            </a:r>
            <a:endParaRPr lang="de" sz="2000" b="0" u="none" strike="noStrike" dirty="0">
              <a:solidFill>
                <a:srgbClr val="000000"/>
              </a:solidFill>
              <a:effectLst/>
              <a:uFillTx/>
              <a:latin typeface="Calibri"/>
            </a:endParaRPr>
          </a:p>
          <a:p>
            <a:pPr marL="228600" indent="0" algn="just" defTabSz="914400">
              <a:lnSpc>
                <a:spcPts val="1650"/>
              </a:lnSpc>
              <a:buNone/>
              <a:tabLst>
                <a:tab pos="0" algn="l"/>
              </a:tabLst>
            </a:pPr>
            <a:endParaRPr lang="de" sz="2000" b="0" u="none" strike="noStrike" dirty="0">
              <a:solidFill>
                <a:srgbClr val="000000"/>
              </a:solidFill>
              <a:effectLst/>
              <a:uFillTx/>
              <a:latin typeface="Calibri"/>
            </a:endParaRPr>
          </a:p>
        </p:txBody>
      </p:sp>
      <p:sp>
        <p:nvSpPr>
          <p:cNvPr id="698" name="PlaceHolder 3"/>
          <p:cNvSpPr>
            <a:spLocks noGrp="1"/>
          </p:cNvSpPr>
          <p:nvPr>
            <p:ph type="sldNum" idx="8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D879A9CE-7880-4F85-A07E-45AFC2CD58FF}" type="slidenum">
              <a:rPr lang="de-DE" sz="1200" b="0" u="none" strike="noStrike">
                <a:solidFill>
                  <a:srgbClr val="000000"/>
                </a:solidFill>
                <a:effectLst/>
                <a:uFillTx/>
                <a:latin typeface="Calibri"/>
                <a:ea typeface="+mn-ea"/>
              </a:rPr>
              <a:t>75</a:t>
            </a:fld>
            <a:endParaRPr lang="de" sz="1200" b="0" u="none" strike="noStrike">
              <a:solidFill>
                <a:srgbClr val="000000"/>
              </a:solidFill>
              <a:effectLst/>
              <a:uFillTx/>
              <a:latin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PlaceHolder 1"/>
          <p:cNvSpPr>
            <a:spLocks noGrp="1" noRot="1" noChangeAspect="1"/>
          </p:cNvSpPr>
          <p:nvPr>
            <p:ph type="sldImg"/>
          </p:nvPr>
        </p:nvSpPr>
        <p:spPr>
          <a:xfrm>
            <a:off x="1371600" y="1143000"/>
            <a:ext cx="4114800" cy="3086100"/>
          </a:xfrm>
          <a:prstGeom prst="rect">
            <a:avLst/>
          </a:prstGeom>
          <a:ln w="0">
            <a:noFill/>
          </a:ln>
        </p:spPr>
      </p:sp>
      <p:sp>
        <p:nvSpPr>
          <p:cNvPr id="70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228600" indent="0" algn="just" defTabSz="914400">
              <a:lnSpc>
                <a:spcPts val="1650"/>
              </a:lnSpc>
              <a:buNone/>
              <a:tabLst>
                <a:tab pos="0" algn="l"/>
              </a:tabLst>
            </a:pPr>
            <a:endParaRPr lang="de" sz="2000" b="0" u="none" strike="noStrike" dirty="0">
              <a:solidFill>
                <a:srgbClr val="000000"/>
              </a:solidFill>
              <a:effectLst/>
              <a:uFillTx/>
              <a:latin typeface="Calibri"/>
            </a:endParaRPr>
          </a:p>
        </p:txBody>
      </p:sp>
      <p:sp>
        <p:nvSpPr>
          <p:cNvPr id="701" name="PlaceHolder 3"/>
          <p:cNvSpPr>
            <a:spLocks noGrp="1"/>
          </p:cNvSpPr>
          <p:nvPr>
            <p:ph type="sldNum" idx="8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7987C435-7468-49A3-B896-21B6190CAE10}" type="slidenum">
              <a:rPr lang="de-DE" sz="1200" b="0" u="none" strike="noStrike">
                <a:solidFill>
                  <a:srgbClr val="000000"/>
                </a:solidFill>
                <a:effectLst/>
                <a:uFillTx/>
                <a:latin typeface="Calibri"/>
                <a:ea typeface="+mn-ea"/>
              </a:rPr>
              <a:t>77</a:t>
            </a:fld>
            <a:endParaRPr lang="de" sz="1200" b="0" u="none" strike="noStrike">
              <a:solidFill>
                <a:srgbClr val="000000"/>
              </a:solidFill>
              <a:effectLst/>
              <a:uFillTx/>
              <a:latin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 name="PlaceHolder 1"/>
          <p:cNvSpPr>
            <a:spLocks noGrp="1" noRot="1" noChangeAspect="1"/>
          </p:cNvSpPr>
          <p:nvPr>
            <p:ph type="sldImg"/>
          </p:nvPr>
        </p:nvSpPr>
        <p:spPr>
          <a:xfrm>
            <a:off x="1371600" y="1143000"/>
            <a:ext cx="4114800" cy="3086100"/>
          </a:xfrm>
          <a:prstGeom prst="rect">
            <a:avLst/>
          </a:prstGeom>
          <a:ln w="0">
            <a:noFill/>
          </a:ln>
        </p:spPr>
      </p:sp>
      <p:sp>
        <p:nvSpPr>
          <p:cNvPr id="70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1200" b="1" u="none" strike="noStrike" dirty="0">
                <a:solidFill>
                  <a:srgbClr val="000000"/>
                </a:solidFill>
                <a:effectLst/>
                <a:uFillTx/>
                <a:latin typeface="Calibri"/>
              </a:rPr>
              <a:t>Schöpfungslob in der Bibel:</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sng" strike="noStrike" dirty="0">
                <a:solidFill>
                  <a:srgbClr val="000000"/>
                </a:solidFill>
                <a:effectLst/>
                <a:uFillTx/>
                <a:latin typeface="Calibri"/>
              </a:rPr>
              <a:t>Ps 104: </a:t>
            </a:r>
            <a:r>
              <a:rPr lang="de-DE" sz="1200" b="0" u="none" strike="noStrike" dirty="0">
                <a:solidFill>
                  <a:srgbClr val="000000"/>
                </a:solidFill>
                <a:effectLst/>
                <a:uFillTx/>
                <a:latin typeface="Calibri"/>
              </a:rPr>
              <a:t>Anbetung des gütigen und klugen Schöpfers, der sich in seiner Schöpfung vielfältig offenbart und als fürsorglicher </a:t>
            </a:r>
            <a:r>
              <a:rPr lang="de-DE" sz="1200" b="0" u="none" strike="noStrike" dirty="0" err="1">
                <a:solidFill>
                  <a:srgbClr val="000000"/>
                </a:solidFill>
                <a:effectLst/>
                <a:uFillTx/>
                <a:latin typeface="Calibri"/>
              </a:rPr>
              <a:t>Lebenserhalter</a:t>
            </a:r>
            <a:r>
              <a:rPr lang="de-DE" sz="1200" b="0" u="none" strike="noStrike" dirty="0">
                <a:solidFill>
                  <a:srgbClr val="000000"/>
                </a:solidFill>
                <a:effectLst/>
                <a:uFillTx/>
                <a:latin typeface="Calibri"/>
              </a:rPr>
              <a:t> um alle Geschöpfe kümmert; Betonung der </a:t>
            </a:r>
            <a:r>
              <a:rPr lang="de-DE" sz="1200" b="0" u="none" strike="noStrike" dirty="0" err="1">
                <a:solidFill>
                  <a:srgbClr val="000000"/>
                </a:solidFill>
                <a:effectLst/>
                <a:uFillTx/>
                <a:latin typeface="Calibri"/>
              </a:rPr>
              <a:t>Sinnhaftigkeit</a:t>
            </a:r>
            <a:r>
              <a:rPr lang="de-DE" sz="1200" b="0" u="none" strike="noStrike" dirty="0">
                <a:solidFill>
                  <a:srgbClr val="000000"/>
                </a:solidFill>
                <a:effectLst/>
                <a:uFillTx/>
                <a:latin typeface="Calibri"/>
              </a:rPr>
              <a:t> alles Geschaffenen/</a:t>
            </a:r>
            <a:r>
              <a:rPr lang="de-DE" sz="1200" b="0" u="none" strike="noStrike" dirty="0" err="1">
                <a:solidFill>
                  <a:srgbClr val="000000"/>
                </a:solidFill>
                <a:effectLst/>
                <a:uFillTx/>
                <a:latin typeface="Calibri"/>
              </a:rPr>
              <a:t>Entmythologisierung</a:t>
            </a:r>
            <a:r>
              <a:rPr lang="de-DE" sz="1200" b="0" u="none" strike="noStrike" dirty="0">
                <a:solidFill>
                  <a:srgbClr val="000000"/>
                </a:solidFill>
                <a:effectLst/>
                <a:uFillTx/>
                <a:latin typeface="Calibri"/>
              </a:rPr>
              <a:t> der Naturelemente (sind keine Gottheiten o.ä., sondern Geschöpfe Gottes); Vielfalt und Pracht der Schöpfungserscheinungen, die betend besungen werden</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Psalmen und ihr Adressat: Lieder aus der Bibel, die in betender Absicht geschrieben wurden und so halfen Gedanken und Gefühle auszudrücken. Sie begünstigen bei Leser*innen u. a. die Haltung der lobenden Bewunderung, der preisenden Wertschätzung, der staunenden Dankbarkeit und der identitätsstiftenden Freude z. B. gegenüber allem Leben göttlichen Ursprungs; Gott als ansprechbares Gegenüber des Menschen</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Schöpfungsgedanke: die religiöse Frage nach dem Ursprung der Welt ist eine Frage nach dem Sinn des Lebens (nicht nach einer chronologischen Entstehung des Planeten), d.h. ein theologisch reflektiertes Weltbild grenzt sich von anderen </a:t>
            </a:r>
            <a:r>
              <a:rPr lang="de-DE" sz="1200" b="0" u="none" strike="noStrike" dirty="0" err="1">
                <a:solidFill>
                  <a:srgbClr val="000000"/>
                </a:solidFill>
                <a:effectLst/>
                <a:uFillTx/>
                <a:latin typeface="Calibri"/>
              </a:rPr>
              <a:t>Weltdeutungsmodellen</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kreationistisch</a:t>
            </a:r>
            <a:r>
              <a:rPr lang="de-DE" sz="1200" b="0" u="none" strike="noStrike" dirty="0">
                <a:solidFill>
                  <a:srgbClr val="000000"/>
                </a:solidFill>
                <a:effectLst/>
                <a:uFillTx/>
                <a:latin typeface="Calibri"/>
              </a:rPr>
              <a:t>/</a:t>
            </a:r>
            <a:r>
              <a:rPr lang="de-DE" sz="1200" b="0" u="none" strike="noStrike" dirty="0" err="1">
                <a:solidFill>
                  <a:srgbClr val="000000"/>
                </a:solidFill>
                <a:effectLst/>
                <a:uFillTx/>
                <a:latin typeface="Calibri"/>
              </a:rPr>
              <a:t>urknallleugnend</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szientistisch</a:t>
            </a:r>
            <a:r>
              <a:rPr lang="de-DE" sz="1200" b="0" u="none" strike="noStrike" dirty="0">
                <a:solidFill>
                  <a:srgbClr val="000000"/>
                </a:solidFill>
                <a:effectLst/>
                <a:uFillTx/>
                <a:latin typeface="Calibri"/>
              </a:rPr>
              <a:t>/atheistisch) ab (Religion versucht nicht die Wie- Frage der Existenz von Leben, sondern die Warum-Frage zu beantworten)</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Rolle des Menschen im Schöpfungskontext (</a:t>
            </a:r>
            <a:r>
              <a:rPr lang="de-DE" sz="1200" b="0" u="none" strike="noStrike" dirty="0" err="1">
                <a:solidFill>
                  <a:srgbClr val="000000"/>
                </a:solidFill>
                <a:effectLst/>
                <a:uFillTx/>
                <a:latin typeface="Calibri"/>
              </a:rPr>
              <a:t>anthroporelationale</a:t>
            </a:r>
            <a:r>
              <a:rPr lang="de-DE" sz="1200" b="0" u="none" strike="noStrike" dirty="0">
                <a:solidFill>
                  <a:srgbClr val="000000"/>
                </a:solidFill>
                <a:effectLst/>
                <a:uFillTx/>
                <a:latin typeface="Calibri"/>
              </a:rPr>
              <a:t> oder biozentrische Lesart): Alles Leben ist miteinander verbunden und der Mensch Teil des großen Ganzen, weshalb er in Harmonie mit der Natur leben sollte; alle Geschöpfe haben ihren Platz in göttlichen Plan und werden von ihm versorgt, weil sie gewollte Würdenträger sind; die Umwelt des Menschen ist seine Mitwelt, auf die er zu Leben angewiesen ist; er darf sie friedlich und schonend nutzen, aber sollte ihr mit Achtung und Respekt begegnen und Verantwortung für sie übernehmen; </a:t>
            </a:r>
            <a:r>
              <a:rPr lang="de-DE" sz="1200" b="0" u="none" strike="noStrike" dirty="0" err="1">
                <a:solidFill>
                  <a:srgbClr val="000000"/>
                </a:solidFill>
                <a:effectLst/>
                <a:uFillTx/>
                <a:latin typeface="Calibri"/>
              </a:rPr>
              <a:t>Untertanmachen</a:t>
            </a:r>
            <a:r>
              <a:rPr lang="de-DE" sz="1200" b="0" u="none" strike="noStrike" dirty="0">
                <a:solidFill>
                  <a:srgbClr val="000000"/>
                </a:solidFill>
                <a:effectLst/>
                <a:uFillTx/>
                <a:latin typeface="Calibri"/>
              </a:rPr>
              <a:t> von </a:t>
            </a:r>
            <a:r>
              <a:rPr lang="de-DE" sz="1200" b="0" u="none" strike="noStrike" dirty="0" err="1">
                <a:solidFill>
                  <a:srgbClr val="000000"/>
                </a:solidFill>
                <a:effectLst/>
                <a:uFillTx/>
                <a:latin typeface="Calibri"/>
              </a:rPr>
              <a:t>Mitgeschöpfen</a:t>
            </a:r>
            <a:r>
              <a:rPr lang="de-DE" sz="1200" b="0" u="none" strike="noStrike" dirty="0">
                <a:solidFill>
                  <a:srgbClr val="000000"/>
                </a:solidFill>
                <a:effectLst/>
                <a:uFillTx/>
                <a:latin typeface="Calibri"/>
              </a:rPr>
              <a:t>/Herrschaft über die Erde (Gen 1,28) bedeutet nicht rücksichtslose Gewaltausübung/Ausbeutung, sondern als vernunftbegabter Stellvertreter Gottes, sich verantwortungsbewusst um die Schöpfung zu kümmern – nach dem Vorbild des fürsorglichen Gottes</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Schöpfungslob: Gott lobt seine Schöpfung selbst als „sehr gut“ (Gen 1,31), nachdem er die Gesamtheit der Geschöpfe geschaffen und mit Nahrung versorgt hat; Menschen stimmen ein, sie loben den Schöpfer für sein Werk und würdigen so seine Güte (z. B. Ps 104); auch Tiere und andere Geschöpfe wie z. B. die Elemente und Gestirne können den Schöpfer loben (z. B. Ps 148); die gute Schöpfung ist somit zuerst lobenswerte (Leih- )Gabe Gottes und dann, daraus resultierend menschliche Aufgabe, nämlich </a:t>
            </a:r>
            <a:r>
              <a:rPr lang="de-DE" sz="1200" b="0" u="none" strike="noStrike" dirty="0" err="1">
                <a:solidFill>
                  <a:srgbClr val="000000"/>
                </a:solidFill>
                <a:effectLst/>
                <a:uFillTx/>
                <a:latin typeface="Calibri"/>
              </a:rPr>
              <a:t>rücksichts</a:t>
            </a:r>
            <a:r>
              <a:rPr lang="de-DE" sz="1200" b="0" u="none" strike="noStrike" dirty="0">
                <a:solidFill>
                  <a:srgbClr val="000000"/>
                </a:solidFill>
                <a:effectLst/>
                <a:uFillTx/>
                <a:latin typeface="Calibri"/>
              </a:rPr>
              <a:t>- und respektvoller Umgang, damit sie durch seine pflegliche, statt grenzenlose Nutzung gut bleibt/wieder gut wird (z. B. Gen 2,15-17).</a:t>
            </a:r>
            <a:endParaRPr lang="de" sz="1200" b="0" u="none" strike="noStrike" dirty="0">
              <a:solidFill>
                <a:srgbClr val="000000"/>
              </a:solidFill>
              <a:effectLst/>
              <a:uFillTx/>
              <a:latin typeface="Calibri"/>
            </a:endParaRPr>
          </a:p>
          <a:p>
            <a:pPr indent="0" algn="l">
              <a:lnSpc>
                <a:spcPct val="100000"/>
              </a:lnSpc>
              <a:buNone/>
              <a:tabLst>
                <a:tab pos="0" algn="l"/>
              </a:tabLst>
            </a:pPr>
            <a:endParaRPr lang="de" sz="12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Schöpfungslob im Koran:</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Lobpreis aller Geschöpfe: beschränkte Sicht des Menschen auf die Sprachen der Geschöpfe, aber Erhabenheit Gottes über alles Lob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17:43-44)</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Gott als fürsorglicher Schöpfer: Schafft in Form der Mitwelt perfekte Lebensbedingungen für den Menschen; Mensch unfähig, all diese </a:t>
            </a:r>
            <a:r>
              <a:rPr lang="de-DE" sz="1200" b="0" u="none" strike="noStrike" dirty="0" err="1">
                <a:solidFill>
                  <a:srgbClr val="000000"/>
                </a:solidFill>
                <a:effectLst/>
                <a:uFillTx/>
                <a:latin typeface="Calibri"/>
              </a:rPr>
              <a:t>unüberblickbar</a:t>
            </a:r>
            <a:r>
              <a:rPr lang="de-DE" sz="1200" b="0" u="none" strike="noStrike" dirty="0">
                <a:solidFill>
                  <a:srgbClr val="000000"/>
                </a:solidFill>
                <a:effectLst/>
                <a:uFillTx/>
                <a:latin typeface="Calibri"/>
              </a:rPr>
              <a:t> vielfältigen Werke hinreichend zu honorieren 14:32, 16:10-13);</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Rolle des Menschen im Verhältnis zur Schöpfung: in den früh entstandenen </a:t>
            </a:r>
            <a:r>
              <a:rPr lang="de-DE" sz="1200" b="0" u="none" strike="noStrike" dirty="0" err="1">
                <a:solidFill>
                  <a:srgbClr val="000000"/>
                </a:solidFill>
                <a:effectLst/>
                <a:uFillTx/>
                <a:latin typeface="Calibri"/>
              </a:rPr>
              <a:t>Suren</a:t>
            </a:r>
            <a:r>
              <a:rPr lang="de-DE" sz="1200" b="0" u="none" strike="noStrike" dirty="0">
                <a:solidFill>
                  <a:srgbClr val="000000"/>
                </a:solidFill>
                <a:effectLst/>
                <a:uFillTx/>
                <a:latin typeface="Calibri"/>
              </a:rPr>
              <a:t>, Mensch als eingebetteter Teil der Schöpfung, als </a:t>
            </a:r>
            <a:r>
              <a:rPr lang="de-DE" sz="1200" b="0" u="none" strike="noStrike" dirty="0" err="1">
                <a:solidFill>
                  <a:srgbClr val="000000"/>
                </a:solidFill>
                <a:effectLst/>
                <a:uFillTx/>
                <a:latin typeface="Calibri"/>
              </a:rPr>
              <a:t>Erdling</a:t>
            </a:r>
            <a:r>
              <a:rPr lang="de-DE" sz="1200" b="0" u="none" strike="noStrike" dirty="0">
                <a:solidFill>
                  <a:srgbClr val="000000"/>
                </a:solidFill>
                <a:effectLst/>
                <a:uFillTx/>
                <a:latin typeface="Calibri"/>
              </a:rPr>
              <a:t> im Sinne seiner Ursprungssubstanz (z. B.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22,5); generell nicht als Eigentümer, vielmehr werden ihm die Güter der Erde nur auf Zeit zur Verfügung gestellt, da er sterblicher Sachverwalter/Stellvertreter (</a:t>
            </a:r>
            <a:r>
              <a:rPr lang="de-DE" sz="1200" b="0" u="none" strike="noStrike" dirty="0" err="1">
                <a:solidFill>
                  <a:srgbClr val="000000"/>
                </a:solidFill>
                <a:effectLst/>
                <a:uFillTx/>
                <a:latin typeface="Calibri"/>
              </a:rPr>
              <a:t>ḫalīfa</a:t>
            </a:r>
            <a:r>
              <a:rPr lang="de-DE" sz="1200" b="0" u="none" strike="noStrike" dirty="0">
                <a:solidFill>
                  <a:srgbClr val="000000"/>
                </a:solidFill>
                <a:effectLst/>
                <a:uFillTx/>
                <a:latin typeface="Calibri"/>
              </a:rPr>
              <a:t> / Kalif) Gottes auf Erden </a:t>
            </a:r>
            <a:r>
              <a:rPr lang="de-DE" sz="1200" b="0" u="none" strike="noStrike" dirty="0" err="1">
                <a:solidFill>
                  <a:srgbClr val="000000"/>
                </a:solidFill>
                <a:effectLst/>
                <a:uFillTx/>
                <a:latin typeface="Calibri"/>
              </a:rPr>
              <a:t>ist;tasḫīr</a:t>
            </a:r>
            <a:r>
              <a:rPr lang="de-DE" sz="1200" b="0" u="none" strike="noStrike" dirty="0">
                <a:solidFill>
                  <a:srgbClr val="000000"/>
                </a:solidFill>
                <a:effectLst/>
                <a:uFillTx/>
                <a:latin typeface="Calibri"/>
              </a:rPr>
              <a:t> (Beherrschung/</a:t>
            </a:r>
            <a:r>
              <a:rPr lang="de-DE" sz="1200" b="0" u="none" strike="noStrike" dirty="0" err="1">
                <a:solidFill>
                  <a:srgbClr val="000000"/>
                </a:solidFill>
                <a:effectLst/>
                <a:uFillTx/>
                <a:latin typeface="Calibri"/>
              </a:rPr>
              <a:t>Unterwerfu</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ng</a:t>
            </a:r>
            <a:r>
              <a:rPr lang="de-DE" sz="1200" b="0" u="none" strike="noStrike" dirty="0">
                <a:solidFill>
                  <a:srgbClr val="000000"/>
                </a:solidFill>
                <a:effectLst/>
                <a:uFillTx/>
                <a:latin typeface="Calibri"/>
              </a:rPr>
              <a:t> – z. B. der </a:t>
            </a:r>
            <a:r>
              <a:rPr lang="de-DE" sz="1200" b="0" u="none" strike="noStrike" dirty="0" err="1">
                <a:solidFill>
                  <a:srgbClr val="000000"/>
                </a:solidFill>
                <a:effectLst/>
                <a:uFillTx/>
                <a:latin typeface="Calibri"/>
              </a:rPr>
              <a:t>Mitgeschöpfe</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insg</a:t>
            </a:r>
            <a:r>
              <a:rPr lang="de-DE" sz="1200" b="0" u="none" strike="noStrike" dirty="0">
                <a:solidFill>
                  <a:srgbClr val="000000"/>
                </a:solidFill>
                <a:effectLst/>
                <a:uFillTx/>
                <a:latin typeface="Calibri"/>
              </a:rPr>
              <a:t>. nicht als </a:t>
            </a:r>
            <a:r>
              <a:rPr lang="de-DE" sz="1200" b="0" u="none" strike="noStrike" dirty="0" err="1">
                <a:solidFill>
                  <a:srgbClr val="000000"/>
                </a:solidFill>
                <a:effectLst/>
                <a:uFillTx/>
                <a:latin typeface="Calibri"/>
              </a:rPr>
              <a:t>funktionalisierende</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Dienstbarmachung</a:t>
            </a:r>
            <a:r>
              <a:rPr lang="de-DE" sz="1200" b="0" u="none" strike="noStrike" dirty="0">
                <a:solidFill>
                  <a:srgbClr val="000000"/>
                </a:solidFill>
                <a:effectLst/>
                <a:uFillTx/>
                <a:latin typeface="Calibri"/>
              </a:rPr>
              <a:t> der Natur zu verstehen, sondern als liebevolle, barmherzige Verwaltung der Natur durch menschliche Verantwortungsübernahme); die Sonderstellung des Menschen durch seine besondere Würde (</a:t>
            </a:r>
            <a:r>
              <a:rPr lang="de-DE" sz="1200" b="0" u="none" strike="noStrike" dirty="0" err="1">
                <a:solidFill>
                  <a:srgbClr val="000000"/>
                </a:solidFill>
                <a:effectLst/>
                <a:uFillTx/>
                <a:latin typeface="Calibri"/>
              </a:rPr>
              <a:t>karama</a:t>
            </a:r>
            <a:r>
              <a:rPr lang="de-DE" sz="1200" b="0" u="none" strike="noStrike" dirty="0">
                <a:solidFill>
                  <a:srgbClr val="000000"/>
                </a:solidFill>
                <a:effectLst/>
                <a:uFillTx/>
                <a:latin typeface="Calibri"/>
              </a:rPr>
              <a:t>;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17:70) ist an Verpflichtungen wie die Verantwortungsübernahme vor Gott gebunden, er soll sich demütig vor dem </a:t>
            </a:r>
            <a:r>
              <a:rPr lang="de-DE" sz="1200" b="0" u="none" strike="noStrike" dirty="0" err="1">
                <a:solidFill>
                  <a:srgbClr val="000000"/>
                </a:solidFill>
                <a:effectLst/>
                <a:uFillTx/>
                <a:latin typeface="Calibri"/>
              </a:rPr>
              <a:t>Schöpferniederwerfen</a:t>
            </a:r>
            <a:r>
              <a:rPr lang="de-DE" sz="1200" b="0" u="none" strike="noStrike" dirty="0">
                <a:solidFill>
                  <a:srgbClr val="000000"/>
                </a:solidFill>
                <a:effectLst/>
                <a:uFillTx/>
                <a:latin typeface="Calibri"/>
              </a:rPr>
              <a:t> (z. B.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53:62). • Rolle der </a:t>
            </a:r>
            <a:r>
              <a:rPr lang="de-DE" sz="1200" b="0" u="none" strike="noStrike" dirty="0" err="1">
                <a:solidFill>
                  <a:srgbClr val="000000"/>
                </a:solidFill>
                <a:effectLst/>
                <a:uFillTx/>
                <a:latin typeface="Calibri"/>
              </a:rPr>
              <a:t>Mitgeschöpfe</a:t>
            </a:r>
            <a:r>
              <a:rPr lang="de-DE" sz="1200" b="0" u="none" strike="noStrike" dirty="0">
                <a:solidFill>
                  <a:srgbClr val="000000"/>
                </a:solidFill>
                <a:effectLst/>
                <a:uFillTx/>
                <a:latin typeface="Calibri"/>
              </a:rPr>
              <a:t>: Gestirne bieten geordnete Lebensrhythmen, Früchte und Saaten bieten Nahrung, Tiere und z. T. andere Geschöpfe bieten vielfältige Sprachen und Erscheinungsformen zur Übermittlung von göttlichen Zeichen (</a:t>
            </a:r>
            <a:r>
              <a:rPr lang="de-DE" sz="1200" b="0" u="none" strike="noStrike" dirty="0" err="1">
                <a:solidFill>
                  <a:srgbClr val="000000"/>
                </a:solidFill>
                <a:effectLst/>
                <a:uFillTx/>
                <a:latin typeface="Calibri"/>
              </a:rPr>
              <a:t>āya</a:t>
            </a:r>
            <a:r>
              <a:rPr lang="de-DE" sz="1200" b="0" u="none" strike="noStrike" dirty="0">
                <a:solidFill>
                  <a:srgbClr val="000000"/>
                </a:solidFill>
                <a:effectLst/>
                <a:uFillTx/>
                <a:latin typeface="Calibri"/>
              </a:rPr>
              <a:t>) (z. B.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16:10- 13) und zur Repräsentation Gottes Schönheit und Vielseitigkeit und zum </a:t>
            </a:r>
            <a:r>
              <a:rPr lang="de-DE" sz="1200" b="0" u="none" strike="noStrike" dirty="0" err="1">
                <a:solidFill>
                  <a:srgbClr val="000000"/>
                </a:solidFill>
                <a:effectLst/>
                <a:uFillTx/>
                <a:latin typeface="Calibri"/>
              </a:rPr>
              <a:t>Ruhmseiner</a:t>
            </a:r>
            <a:r>
              <a:rPr lang="de-DE" sz="1200" b="0" u="none" strike="noStrike" dirty="0">
                <a:solidFill>
                  <a:srgbClr val="000000"/>
                </a:solidFill>
                <a:effectLst/>
                <a:uFillTx/>
                <a:latin typeface="Calibri"/>
              </a:rPr>
              <a:t> Größe (z. B. </a:t>
            </a:r>
            <a:r>
              <a:rPr lang="de-DE" sz="1200" b="0" u="none" strike="noStrike" dirty="0" err="1">
                <a:solidFill>
                  <a:srgbClr val="000000"/>
                </a:solidFill>
                <a:effectLst/>
                <a:uFillTx/>
                <a:latin typeface="Calibri"/>
              </a:rPr>
              <a:t>Sure</a:t>
            </a:r>
            <a:r>
              <a:rPr lang="de-DE" sz="1200" b="0" u="none" strike="noStrike" dirty="0">
                <a:solidFill>
                  <a:srgbClr val="000000"/>
                </a:solidFill>
                <a:effectLst/>
                <a:uFillTx/>
                <a:latin typeface="Calibri"/>
              </a:rPr>
              <a:t> 13).</a:t>
            </a:r>
            <a:endParaRPr lang="de" sz="1200" b="0" u="none" strike="noStrike" dirty="0">
              <a:solidFill>
                <a:srgbClr val="000000"/>
              </a:solidFill>
              <a:effectLst/>
              <a:uFillTx/>
              <a:latin typeface="Calibri"/>
            </a:endParaRPr>
          </a:p>
        </p:txBody>
      </p:sp>
      <p:sp>
        <p:nvSpPr>
          <p:cNvPr id="704" name="PlaceHolder 3"/>
          <p:cNvSpPr>
            <a:spLocks noGrp="1"/>
          </p:cNvSpPr>
          <p:nvPr>
            <p:ph type="sldNum" idx="8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933A6AB6-D9C6-4674-B0A8-7AEE1C5D7AC7}" type="slidenum">
              <a:rPr lang="de-DE" sz="1200" b="0" u="none" strike="noStrike">
                <a:solidFill>
                  <a:srgbClr val="000000"/>
                </a:solidFill>
                <a:effectLst/>
                <a:uFillTx/>
                <a:latin typeface="Calibri"/>
                <a:ea typeface="+mn-ea"/>
              </a:rPr>
              <a:t>78</a:t>
            </a:fld>
            <a:endParaRPr lang="de" sz="1200" b="0" u="none" strike="noStrike">
              <a:solidFill>
                <a:srgbClr val="000000"/>
              </a:solidFill>
              <a:effectLst/>
              <a:uFillTx/>
              <a:latin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PlaceHolder 1"/>
          <p:cNvSpPr>
            <a:spLocks noGrp="1" noRot="1" noChangeAspect="1"/>
          </p:cNvSpPr>
          <p:nvPr>
            <p:ph type="sldImg"/>
          </p:nvPr>
        </p:nvSpPr>
        <p:spPr>
          <a:xfrm>
            <a:off x="1371600" y="1143000"/>
            <a:ext cx="4114800" cy="3086100"/>
          </a:xfrm>
          <a:prstGeom prst="rect">
            <a:avLst/>
          </a:prstGeom>
          <a:ln w="0">
            <a:noFill/>
          </a:ln>
        </p:spPr>
      </p:sp>
      <p:sp>
        <p:nvSpPr>
          <p:cNvPr id="70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Im Plenum</a:t>
            </a:r>
            <a:endParaRPr lang="de" sz="2000" b="0" u="none" strike="noStrike" dirty="0">
              <a:solidFill>
                <a:srgbClr val="000000"/>
              </a:solidFill>
              <a:effectLst/>
              <a:uFillTx/>
              <a:latin typeface="Calibri"/>
            </a:endParaRPr>
          </a:p>
        </p:txBody>
      </p:sp>
      <p:sp>
        <p:nvSpPr>
          <p:cNvPr id="707" name="PlaceHolder 3"/>
          <p:cNvSpPr>
            <a:spLocks noGrp="1"/>
          </p:cNvSpPr>
          <p:nvPr>
            <p:ph type="sldNum" idx="8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BBF62A19-A893-4476-8BD4-957F8E6C61CA}" type="slidenum">
              <a:rPr lang="de-DE" sz="1200" b="0" u="none" strike="noStrike">
                <a:solidFill>
                  <a:srgbClr val="000000"/>
                </a:solidFill>
                <a:effectLst/>
                <a:uFillTx/>
                <a:latin typeface="Calibri"/>
                <a:ea typeface="+mn-ea"/>
              </a:rPr>
              <a:t>83</a:t>
            </a:fld>
            <a:endParaRPr lang="de" sz="1200" b="0" u="none" strike="noStrike">
              <a:solidFill>
                <a:srgbClr val="000000"/>
              </a:solidFill>
              <a:effectLst/>
              <a:uFillTx/>
              <a:latin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PlaceHolder 1"/>
          <p:cNvSpPr>
            <a:spLocks noGrp="1" noRot="1" noChangeAspect="1"/>
          </p:cNvSpPr>
          <p:nvPr>
            <p:ph type="sldImg"/>
          </p:nvPr>
        </p:nvSpPr>
        <p:spPr>
          <a:xfrm>
            <a:off x="1371600" y="1143000"/>
            <a:ext cx="4114800" cy="3086100"/>
          </a:xfrm>
          <a:prstGeom prst="rect">
            <a:avLst/>
          </a:prstGeom>
          <a:ln w="0">
            <a:noFill/>
          </a:ln>
        </p:spPr>
      </p:sp>
      <p:sp>
        <p:nvSpPr>
          <p:cNvPr id="70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just">
              <a:lnSpc>
                <a:spcPts val="1650"/>
              </a:lnSpc>
              <a:buNone/>
              <a:tabLst>
                <a:tab pos="0" algn="l"/>
              </a:tabLst>
            </a:pPr>
            <a:r>
              <a:rPr lang="de-DE" sz="2000" b="0" u="none" strike="noStrike" dirty="0">
                <a:solidFill>
                  <a:srgbClr val="000000"/>
                </a:solidFill>
                <a:effectLst/>
                <a:uFillTx/>
                <a:latin typeface="Calibri"/>
              </a:rPr>
              <a:t>Hintergrundinfos:</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Ökologischer Fußabdruck (F):</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Misst die Menge an biologisch produktiver Fläche (z.B. Land und Wasser), die benötigt wird, um den </a:t>
            </a:r>
            <a:r>
              <a:rPr lang="de-DE" sz="1300" b="0" u="none" strike="noStrike" dirty="0" err="1">
                <a:solidFill>
                  <a:srgbClr val="000000"/>
                </a:solidFill>
                <a:effectLst/>
                <a:uFillTx/>
                <a:latin typeface="Arial"/>
              </a:rPr>
              <a:t>Ressourcenverbrauch</a:t>
            </a:r>
            <a:r>
              <a:rPr lang="de-DE" sz="1300" b="0" u="none" strike="noStrike" dirty="0">
                <a:solidFill>
                  <a:srgbClr val="000000"/>
                </a:solidFill>
                <a:effectLst/>
                <a:uFillTx/>
                <a:latin typeface="Arial"/>
              </a:rPr>
              <a:t> und die Abfallproduktion einer Person oder Gemeinschaft zu decken.</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hilft dabei, Probleme der Übernutzung des Planeten sichtbar zu machen und das eigene Verhalten umweltfreundlich anzupassen</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Lösung: Umstieg auf Alternativen oder persönlicher Verzicht</a:t>
            </a:r>
            <a:endParaRPr lang="de" sz="1300" b="0" u="none" strike="noStrike" dirty="0">
              <a:solidFill>
                <a:srgbClr val="000000"/>
              </a:solidFill>
              <a:effectLst/>
              <a:uFillTx/>
              <a:latin typeface="Calibri"/>
            </a:endParaRPr>
          </a:p>
          <a:p>
            <a:pPr indent="0" algn="l">
              <a:lnSpc>
                <a:spcPct val="100000"/>
              </a:lnSpc>
              <a:buNone/>
              <a:tabLst>
                <a:tab pos="0" algn="l"/>
              </a:tabLst>
            </a:pP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Handabdruck (H):</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Bezieht sich auf den positiven Einfluss, den Individuen oder Organisationen durch nachhaltige Praktiken und Entscheidungen auf die Umwelt ausüben können.</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regt dazu an, Lösungen zugunsten von Nachhaltigkeit aktiv umzusetzen, sodass auch anderen nachhaltiges Handeln ermöglich wird</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Lösung: positive strukturelle Veränderungen herbeizuführen, durch die viele gleichzeitig nachhaltiger leben/wirtschaften</a:t>
            </a:r>
            <a:endParaRPr lang="de" sz="1300" b="0" u="none" strike="noStrike" dirty="0">
              <a:solidFill>
                <a:srgbClr val="000000"/>
              </a:solidFill>
              <a:effectLst/>
              <a:uFillTx/>
              <a:latin typeface="Calibri"/>
            </a:endParaRPr>
          </a:p>
          <a:p>
            <a:pPr indent="0" algn="l">
              <a:lnSpc>
                <a:spcPct val="100000"/>
              </a:lnSpc>
              <a:buNone/>
              <a:tabLst>
                <a:tab pos="0" algn="l"/>
              </a:tabLst>
            </a:pP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Unterschiede</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bzgl. Fokus/Perspektive:</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F negative Auswirkungen durch Konsumverhalten (Schadstoffe, </a:t>
            </a:r>
            <a:r>
              <a:rPr lang="de-DE" sz="1300" b="0" u="none" strike="noStrike" dirty="0" err="1">
                <a:solidFill>
                  <a:srgbClr val="000000"/>
                </a:solidFill>
                <a:effectLst/>
                <a:uFillTx/>
                <a:latin typeface="Arial"/>
              </a:rPr>
              <a:t>Ressourcenverbrauch</a:t>
            </a:r>
            <a:r>
              <a:rPr lang="de-DE" sz="1300" b="0" u="none" strike="noStrike" dirty="0">
                <a:solidFill>
                  <a:srgbClr val="000000"/>
                </a:solidFill>
                <a:effectLst/>
                <a:uFillTx/>
                <a:latin typeface="Arial"/>
              </a:rPr>
              <a:t>, ...);</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H positive Beiträge durch Aktivsein für eine bessere Umwelt (systemische/strukturelle Umweltschutzmaßnahmen, Nachhaltigkeitsausrichtung, ...)</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bzgl. Zielsetzung:</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F Reduktion von </a:t>
            </a:r>
            <a:r>
              <a:rPr lang="de-DE" sz="1300" b="0" u="none" strike="noStrike" dirty="0" err="1">
                <a:solidFill>
                  <a:srgbClr val="000000"/>
                </a:solidFill>
                <a:effectLst/>
                <a:uFillTx/>
                <a:latin typeface="Arial"/>
              </a:rPr>
              <a:t>Ressourcenverbrauch</a:t>
            </a:r>
            <a:r>
              <a:rPr lang="de-DE" sz="1300" b="0" u="none" strike="noStrike" dirty="0">
                <a:solidFill>
                  <a:srgbClr val="000000"/>
                </a:solidFill>
                <a:effectLst/>
                <a:uFillTx/>
                <a:latin typeface="Arial"/>
              </a:rPr>
              <a:t> und Abfallaufkommen;</a:t>
            </a:r>
            <a:endParaRPr lang="de" sz="1300" b="0" u="none" strike="noStrike" dirty="0">
              <a:solidFill>
                <a:srgbClr val="000000"/>
              </a:solidFill>
              <a:effectLst/>
              <a:uFillTx/>
              <a:latin typeface="Calibri"/>
            </a:endParaRPr>
          </a:p>
          <a:p>
            <a:pPr indent="0" algn="l">
              <a:lnSpc>
                <a:spcPct val="100000"/>
              </a:lnSpc>
              <a:buNone/>
              <a:tabLst>
                <a:tab pos="0" algn="l"/>
              </a:tabLst>
            </a:pPr>
            <a:r>
              <a:rPr lang="de-DE" sz="1300" b="0" u="none" strike="noStrike" dirty="0">
                <a:solidFill>
                  <a:srgbClr val="000000"/>
                </a:solidFill>
                <a:effectLst/>
                <a:uFillTx/>
                <a:latin typeface="Arial"/>
              </a:rPr>
              <a:t>H Potentialnutzung von nachhaltigen Praktiken und Verhaltensänderungen</a:t>
            </a:r>
            <a:endParaRPr lang="de" sz="1300" b="0" u="none" strike="noStrike" dirty="0">
              <a:solidFill>
                <a:srgbClr val="000000"/>
              </a:solidFill>
              <a:effectLst/>
              <a:uFillTx/>
              <a:latin typeface="Calibri"/>
            </a:endParaRPr>
          </a:p>
          <a:p>
            <a:pPr indent="0" algn="l">
              <a:lnSpc>
                <a:spcPct val="100000"/>
              </a:lnSpc>
              <a:buNone/>
              <a:tabLst>
                <a:tab pos="0" algn="l"/>
              </a:tabLst>
            </a:pPr>
            <a:endParaRPr lang="de" sz="1300" b="0" u="none" strike="noStrike" dirty="0">
              <a:solidFill>
                <a:srgbClr val="000000"/>
              </a:solidFill>
              <a:effectLst/>
              <a:uFillTx/>
              <a:latin typeface="Calibri"/>
            </a:endParaRPr>
          </a:p>
        </p:txBody>
      </p:sp>
      <p:sp>
        <p:nvSpPr>
          <p:cNvPr id="710" name="PlaceHolder 3"/>
          <p:cNvSpPr>
            <a:spLocks noGrp="1"/>
          </p:cNvSpPr>
          <p:nvPr>
            <p:ph type="sldNum" idx="8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43FA1F1F-526B-40BF-8567-AA1DECB12918}" type="slidenum">
              <a:rPr lang="de-DE" sz="1200" b="0" u="none" strike="noStrike">
                <a:solidFill>
                  <a:srgbClr val="000000"/>
                </a:solidFill>
                <a:effectLst/>
                <a:uFillTx/>
                <a:latin typeface="Calibri"/>
                <a:ea typeface="+mn-ea"/>
              </a:rPr>
              <a:t>85</a:t>
            </a:fld>
            <a:endParaRPr lang="de" sz="1200" b="0" u="none" strike="noStrike">
              <a:solidFill>
                <a:srgbClr val="000000"/>
              </a:solidFill>
              <a:effectLst/>
              <a:uFillTx/>
              <a:latin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PlaceHolder 1"/>
          <p:cNvSpPr>
            <a:spLocks noGrp="1" noRot="1" noChangeAspect="1"/>
          </p:cNvSpPr>
          <p:nvPr>
            <p:ph type="sldImg"/>
          </p:nvPr>
        </p:nvSpPr>
        <p:spPr>
          <a:xfrm>
            <a:off x="1371600" y="1143000"/>
            <a:ext cx="4114800" cy="3086100"/>
          </a:xfrm>
          <a:prstGeom prst="rect">
            <a:avLst/>
          </a:prstGeom>
          <a:ln w="0">
            <a:noFill/>
          </a:ln>
        </p:spPr>
      </p:sp>
      <p:sp>
        <p:nvSpPr>
          <p:cNvPr id="71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713" name="PlaceHolder 3"/>
          <p:cNvSpPr>
            <a:spLocks noGrp="1"/>
          </p:cNvSpPr>
          <p:nvPr>
            <p:ph type="sldNum" idx="8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D6203556-4599-4CAF-B38D-3224CC355F9B}" type="slidenum">
              <a:rPr lang="de-DE" sz="1200" b="0" u="none" strike="noStrike">
                <a:solidFill>
                  <a:schemeClr val="dk1"/>
                </a:solidFill>
                <a:effectLst/>
                <a:uFillTx/>
                <a:latin typeface="+mn-lt"/>
                <a:ea typeface="+mn-ea"/>
              </a:rPr>
              <a:t>86</a:t>
            </a:fld>
            <a:endParaRPr lang="de" sz="1200" b="0" u="none" strike="noStrike">
              <a:solidFill>
                <a:srgbClr val="000000"/>
              </a:solidFill>
              <a:effectLst/>
              <a:uFillTx/>
              <a:latin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PlaceHolder 1"/>
          <p:cNvSpPr>
            <a:spLocks noGrp="1" noRot="1" noChangeAspect="1"/>
          </p:cNvSpPr>
          <p:nvPr>
            <p:ph type="sldImg"/>
          </p:nvPr>
        </p:nvSpPr>
        <p:spPr>
          <a:xfrm>
            <a:off x="1371600" y="1143000"/>
            <a:ext cx="4114800" cy="3086100"/>
          </a:xfrm>
          <a:prstGeom prst="rect">
            <a:avLst/>
          </a:prstGeom>
          <a:ln w="0">
            <a:noFill/>
          </a:ln>
        </p:spPr>
      </p:sp>
      <p:sp>
        <p:nvSpPr>
          <p:cNvPr id="71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endParaRPr lang="de" sz="2000" b="0" u="none" strike="noStrike" dirty="0">
              <a:solidFill>
                <a:srgbClr val="000000"/>
              </a:solidFill>
              <a:effectLst/>
              <a:uFillTx/>
              <a:latin typeface="Calibri"/>
            </a:endParaRPr>
          </a:p>
        </p:txBody>
      </p:sp>
      <p:sp>
        <p:nvSpPr>
          <p:cNvPr id="716" name="PlaceHolder 3"/>
          <p:cNvSpPr>
            <a:spLocks noGrp="1"/>
          </p:cNvSpPr>
          <p:nvPr>
            <p:ph type="sldNum" idx="8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98334A46-F4D3-44D0-A07A-E380C65862C4}" type="slidenum">
              <a:rPr lang="de-DE" sz="1200" b="0" u="none" strike="noStrike">
                <a:solidFill>
                  <a:schemeClr val="dk1"/>
                </a:solidFill>
                <a:effectLst/>
                <a:uFillTx/>
                <a:latin typeface="+mn-lt"/>
                <a:ea typeface="+mn-ea"/>
              </a:rPr>
              <a:t>87</a:t>
            </a:fld>
            <a:endParaRPr lang="de" sz="1200" b="0" u="none" strike="noStrike">
              <a:solidFill>
                <a:srgbClr val="000000"/>
              </a:solidFill>
              <a:effectLst/>
              <a:uFillTx/>
              <a:latin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 name="PlaceHolder 1"/>
          <p:cNvSpPr>
            <a:spLocks noGrp="1" noRot="1" noChangeAspect="1"/>
          </p:cNvSpPr>
          <p:nvPr>
            <p:ph type="sldImg"/>
          </p:nvPr>
        </p:nvSpPr>
        <p:spPr>
          <a:xfrm>
            <a:off x="1371600" y="1143000"/>
            <a:ext cx="4114800" cy="3086100"/>
          </a:xfrm>
          <a:prstGeom prst="rect">
            <a:avLst/>
          </a:prstGeom>
          <a:ln w="0">
            <a:noFill/>
          </a:ln>
        </p:spPr>
      </p:sp>
      <p:sp>
        <p:nvSpPr>
          <p:cNvPr id="71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Video in LANGSAMer Geschwindigkeit vorspielen (0,75)</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Ggf. Hand- und Fußabdruck nochmal erläutern</a:t>
            </a:r>
            <a:endParaRPr lang="de" sz="2000" b="0" u="none" strike="noStrike" dirty="0">
              <a:solidFill>
                <a:srgbClr val="000000"/>
              </a:solidFill>
              <a:effectLst/>
              <a:uFillTx/>
              <a:latin typeface="Calibri"/>
            </a:endParaRPr>
          </a:p>
        </p:txBody>
      </p:sp>
      <p:sp>
        <p:nvSpPr>
          <p:cNvPr id="719" name="PlaceHolder 3"/>
          <p:cNvSpPr>
            <a:spLocks noGrp="1"/>
          </p:cNvSpPr>
          <p:nvPr>
            <p:ph type="sldNum" idx="9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A650F5CC-4377-4CB6-8B50-BCEA2014AF64}" type="slidenum">
              <a:rPr lang="de-DE" sz="1200" b="0" u="none" strike="noStrike">
                <a:solidFill>
                  <a:srgbClr val="000000"/>
                </a:solidFill>
                <a:effectLst/>
                <a:uFillTx/>
                <a:latin typeface="Calibri"/>
                <a:ea typeface="+mn-ea"/>
              </a:rPr>
              <a:t>89</a:t>
            </a:fld>
            <a:endParaRPr lang="de" sz="1200" b="0" u="none" strike="noStrike">
              <a:solidFill>
                <a:srgbClr val="000000"/>
              </a:solidFill>
              <a:effectLst/>
              <a:uFillTx/>
              <a:latin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PlaceHolder 1"/>
          <p:cNvSpPr>
            <a:spLocks noGrp="1" noRot="1" noChangeAspect="1"/>
          </p:cNvSpPr>
          <p:nvPr>
            <p:ph type="sldImg"/>
          </p:nvPr>
        </p:nvSpPr>
        <p:spPr>
          <a:xfrm>
            <a:off x="1371600" y="1143000"/>
            <a:ext cx="4114800" cy="3086100"/>
          </a:xfrm>
          <a:prstGeom prst="rect">
            <a:avLst/>
          </a:prstGeom>
          <a:ln w="0">
            <a:noFill/>
          </a:ln>
        </p:spPr>
      </p:sp>
      <p:sp>
        <p:nvSpPr>
          <p:cNvPr id="72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Video in LANGSAMer Geschwindigkeit vorspielen (0,75)</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Calibri"/>
              </a:rPr>
              <a:t>Ggf. Hand- und Fußabdruck nochmal erläutern</a:t>
            </a:r>
            <a:endParaRPr lang="de" sz="2000" b="0" u="none" strike="noStrike" dirty="0">
              <a:solidFill>
                <a:srgbClr val="000000"/>
              </a:solidFill>
              <a:effectLst/>
              <a:uFillTx/>
              <a:latin typeface="Calibri"/>
            </a:endParaRPr>
          </a:p>
        </p:txBody>
      </p:sp>
      <p:sp>
        <p:nvSpPr>
          <p:cNvPr id="722" name="PlaceHolder 3"/>
          <p:cNvSpPr>
            <a:spLocks noGrp="1"/>
          </p:cNvSpPr>
          <p:nvPr>
            <p:ph type="sldNum" idx="9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2ED9EBC0-36BE-4B73-9115-1C421872ECD5}" type="slidenum">
              <a:rPr lang="de-DE" sz="1200" b="0" u="none" strike="noStrike">
                <a:solidFill>
                  <a:srgbClr val="000000"/>
                </a:solidFill>
                <a:effectLst/>
                <a:uFillTx/>
                <a:latin typeface="Calibri"/>
                <a:ea typeface="+mn-ea"/>
              </a:rPr>
              <a:t>90</a:t>
            </a:fld>
            <a:endParaRPr lang="de" sz="1200" b="0" u="none" strike="noStrike">
              <a:solidFill>
                <a:srgbClr val="000000"/>
              </a:solidFill>
              <a:effectLst/>
              <a:uFillTx/>
              <a:latin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 name="PlaceHolder 1"/>
          <p:cNvSpPr>
            <a:spLocks noGrp="1" noRot="1" noChangeAspect="1"/>
          </p:cNvSpPr>
          <p:nvPr>
            <p:ph type="sldImg"/>
          </p:nvPr>
        </p:nvSpPr>
        <p:spPr>
          <a:xfrm>
            <a:off x="1371600" y="1143000"/>
            <a:ext cx="4114800" cy="3086100"/>
          </a:xfrm>
          <a:prstGeom prst="rect">
            <a:avLst/>
          </a:prstGeom>
          <a:ln w="0">
            <a:noFill/>
          </a:ln>
        </p:spPr>
      </p:sp>
      <p:sp>
        <p:nvSpPr>
          <p:cNvPr id="72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725" name="PlaceHolder 3"/>
          <p:cNvSpPr>
            <a:spLocks noGrp="1"/>
          </p:cNvSpPr>
          <p:nvPr>
            <p:ph type="sldNum" idx="9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750752D9-F64E-4B8F-B751-5280E151AB56}" type="slidenum">
              <a:rPr lang="de-DE" sz="1200" b="0" u="none" strike="noStrike">
                <a:solidFill>
                  <a:srgbClr val="000000"/>
                </a:solidFill>
                <a:effectLst/>
                <a:uFillTx/>
                <a:latin typeface="Calibri"/>
                <a:ea typeface="+mn-ea"/>
              </a:rPr>
              <a:t>92</a:t>
            </a:fld>
            <a:endParaRPr lang="de" sz="1200" b="0" u="none" strike="noStrike">
              <a:solidFill>
                <a:srgbClr val="000000"/>
              </a:solidFill>
              <a:effectLst/>
              <a:uFillTx/>
              <a:latin typeface="Calibri"/>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 name="PlaceHolder 1"/>
          <p:cNvSpPr>
            <a:spLocks noGrp="1" noRot="1" noChangeAspect="1"/>
          </p:cNvSpPr>
          <p:nvPr>
            <p:ph type="sldImg"/>
          </p:nvPr>
        </p:nvSpPr>
        <p:spPr>
          <a:xfrm>
            <a:off x="1371600" y="1143000"/>
            <a:ext cx="4114800" cy="3086100"/>
          </a:xfrm>
          <a:prstGeom prst="rect">
            <a:avLst/>
          </a:prstGeom>
          <a:ln w="0">
            <a:noFill/>
          </a:ln>
        </p:spPr>
      </p:sp>
      <p:sp>
        <p:nvSpPr>
          <p:cNvPr id="72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a:solidFill>
                  <a:srgbClr val="000000"/>
                </a:solidFill>
                <a:effectLst/>
                <a:uFillTx/>
                <a:latin typeface="Calibri"/>
              </a:rPr>
              <a:t>Hoffnungsaspekte:</a:t>
            </a:r>
            <a:endParaRPr lang="de" sz="2000" b="0" u="none" strike="noStrike">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a:solidFill>
                  <a:srgbClr val="000000"/>
                </a:solidFill>
                <a:effectLst/>
                <a:uFillTx/>
                <a:latin typeface="Calibri"/>
              </a:rPr>
              <a:t>Ich bin nicht alleine, sondern habe Mitmenschen, die sich für das gleiche Ziel einsetzen und auch daran glauben, dass es klappen kann ein besseres Miteinander in der Welt zu erreichen. Durch die Zusammenarbeit haben wir alle Talente, die man braucht, um die Welt gerechter und nachhaltiger zu machen.</a:t>
            </a:r>
            <a:endParaRPr lang="de" sz="2000" b="0" u="none" strike="noStrike">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a:solidFill>
                  <a:srgbClr val="000000"/>
                </a:solidFill>
                <a:effectLst/>
                <a:uFillTx/>
                <a:latin typeface="Calibri"/>
              </a:rPr>
              <a:t>Auch wir Menschen sind nicht allein, sondern Gottes Geist ist unter uns und stärkt unseren Zusammenhalt.</a:t>
            </a:r>
            <a:endParaRPr lang="de" sz="2000" b="0" u="none" strike="noStrike">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a:solidFill>
                  <a:srgbClr val="000000"/>
                </a:solidFill>
                <a:effectLst/>
                <a:uFillTx/>
                <a:latin typeface="Calibri"/>
              </a:rPr>
              <a:t>Jede Person kann ihre eigenen Stärken in die Gesellschaft, in die Schulgemeinschaft und in kleinere Gruppen wie Familie oder Freundeskreis einbringen und leistet so einen wichtiger Teil für ein gutes Leben der Mitmenschen.</a:t>
            </a:r>
            <a:endParaRPr lang="de" sz="2000" b="0" u="none" strike="noStrike">
              <a:solidFill>
                <a:srgbClr val="000000"/>
              </a:solidFill>
              <a:effectLst/>
              <a:uFillTx/>
              <a:latin typeface="Calibri"/>
            </a:endParaRPr>
          </a:p>
          <a:p>
            <a:pPr marL="171360" indent="-171360" algn="l">
              <a:lnSpc>
                <a:spcPct val="100000"/>
              </a:lnSpc>
              <a:buClr>
                <a:srgbClr val="000000"/>
              </a:buClr>
              <a:buFont typeface="OpenSymbol"/>
              <a:buChar char="-"/>
              <a:tabLst>
                <a:tab pos="0" algn="l"/>
              </a:tabLst>
            </a:pPr>
            <a:r>
              <a:rPr lang="de-DE" sz="2000" b="0" u="none" strike="noStrike">
                <a:solidFill>
                  <a:srgbClr val="000000"/>
                </a:solidFill>
                <a:effectLst/>
                <a:uFillTx/>
                <a:latin typeface="Calibri"/>
              </a:rPr>
              <a:t>Auch bei kleinen Entscheidungen auf die Umwelt zu achten und das Umsetzen von Kleinigkeiten, hilft sehr, wenn es viele Menschen tun.</a:t>
            </a:r>
            <a:endParaRPr lang="de" sz="2000" b="0" u="none" strike="noStrike">
              <a:solidFill>
                <a:srgbClr val="000000"/>
              </a:solidFill>
              <a:effectLst/>
              <a:uFillTx/>
              <a:latin typeface="Calibri"/>
            </a:endParaRPr>
          </a:p>
        </p:txBody>
      </p:sp>
      <p:sp>
        <p:nvSpPr>
          <p:cNvPr id="728" name="PlaceHolder 3"/>
          <p:cNvSpPr>
            <a:spLocks noGrp="1"/>
          </p:cNvSpPr>
          <p:nvPr>
            <p:ph type="sldNum" idx="9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A32E1976-0204-4421-BFDC-A0168B8ECBFD}" type="slidenum">
              <a:rPr lang="de-DE" sz="1200" b="0" u="none" strike="noStrike">
                <a:solidFill>
                  <a:srgbClr val="000000"/>
                </a:solidFill>
                <a:effectLst/>
                <a:uFillTx/>
                <a:latin typeface="Calibri"/>
                <a:ea typeface="+mn-ea"/>
              </a:rPr>
              <a:t>93</a:t>
            </a:fld>
            <a:endParaRPr lang="de" sz="1200" b="0" u="none" strike="noStrike">
              <a:solidFill>
                <a:srgbClr val="000000"/>
              </a:solidFill>
              <a:effectLst/>
              <a:uFillTx/>
              <a:latin typeface="Calibri"/>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PlaceHolder 1"/>
          <p:cNvSpPr>
            <a:spLocks noGrp="1" noRot="1" noChangeAspect="1"/>
          </p:cNvSpPr>
          <p:nvPr>
            <p:ph type="sldImg"/>
          </p:nvPr>
        </p:nvSpPr>
        <p:spPr>
          <a:xfrm>
            <a:off x="1371600" y="1143000"/>
            <a:ext cx="4114800" cy="3086100"/>
          </a:xfrm>
          <a:prstGeom prst="rect">
            <a:avLst/>
          </a:prstGeom>
          <a:ln w="0">
            <a:noFill/>
          </a:ln>
        </p:spPr>
      </p:sp>
      <p:sp>
        <p:nvSpPr>
          <p:cNvPr id="73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endParaRPr lang="de" sz="2000" b="0" u="none" strike="noStrike" dirty="0">
              <a:solidFill>
                <a:srgbClr val="000000"/>
              </a:solidFill>
              <a:effectLst/>
              <a:uFillTx/>
              <a:latin typeface="Calibri"/>
            </a:endParaRPr>
          </a:p>
        </p:txBody>
      </p:sp>
      <p:sp>
        <p:nvSpPr>
          <p:cNvPr id="731" name="PlaceHolder 3"/>
          <p:cNvSpPr>
            <a:spLocks noGrp="1"/>
          </p:cNvSpPr>
          <p:nvPr>
            <p:ph type="sldNum" idx="9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C2EA70B3-43EF-495E-A079-95A7E886BF5A}" type="slidenum">
              <a:rPr lang="de-DE" sz="1200" b="0" u="none" strike="noStrike">
                <a:solidFill>
                  <a:srgbClr val="000000"/>
                </a:solidFill>
                <a:effectLst/>
                <a:uFillTx/>
                <a:latin typeface="Calibri"/>
                <a:ea typeface="+mn-ea"/>
              </a:rPr>
              <a:t>95</a:t>
            </a:fld>
            <a:endParaRPr lang="de" sz="1200" b="0" u="none" strike="noStrike">
              <a:solidFill>
                <a:srgbClr val="000000"/>
              </a:solidFill>
              <a:effectLst/>
              <a:uFillTx/>
              <a:latin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PlaceHolder 1"/>
          <p:cNvSpPr>
            <a:spLocks noGrp="1" noRot="1" noChangeAspect="1"/>
          </p:cNvSpPr>
          <p:nvPr>
            <p:ph type="sldImg"/>
          </p:nvPr>
        </p:nvSpPr>
        <p:spPr>
          <a:xfrm>
            <a:off x="1371600" y="1143000"/>
            <a:ext cx="4114440" cy="3085920"/>
          </a:xfrm>
          <a:prstGeom prst="rect">
            <a:avLst/>
          </a:prstGeom>
          <a:ln w="0">
            <a:noFill/>
          </a:ln>
        </p:spPr>
      </p:sp>
      <p:sp>
        <p:nvSpPr>
          <p:cNvPr id="73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buNone/>
            </a:pPr>
            <a:endParaRPr lang="de" sz="1800" b="0" u="none" strike="noStrike">
              <a:solidFill>
                <a:srgbClr val="000000"/>
              </a:solidFill>
              <a:effectLst/>
              <a:uFillTx/>
              <a:latin typeface="Calibri"/>
            </a:endParaRPr>
          </a:p>
        </p:txBody>
      </p:sp>
      <p:sp>
        <p:nvSpPr>
          <p:cNvPr id="734" name="PlaceHolder 3"/>
          <p:cNvSpPr>
            <a:spLocks noGrp="1"/>
          </p:cNvSpPr>
          <p:nvPr>
            <p:ph type="sldNum" idx="9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chemeClr val="dk1"/>
                </a:solidFill>
                <a:effectLst/>
                <a:uFillTx/>
                <a:latin typeface="+mn-lt"/>
                <a:ea typeface="+mn-ea"/>
              </a:defRPr>
            </a:lvl1pPr>
          </a:lstStyle>
          <a:p>
            <a:pPr indent="0" algn="r" defTabSz="914400">
              <a:lnSpc>
                <a:spcPct val="100000"/>
              </a:lnSpc>
              <a:buNone/>
              <a:tabLst>
                <a:tab pos="0" algn="l"/>
              </a:tabLst>
            </a:pPr>
            <a:fld id="{72759335-F97E-49F8-9B27-B1B10913F4EF}" type="slidenum">
              <a:rPr lang="de-DE" sz="1200" b="0" u="none" strike="noStrike">
                <a:solidFill>
                  <a:schemeClr val="dk1"/>
                </a:solidFill>
                <a:effectLst/>
                <a:uFillTx/>
                <a:latin typeface="+mn-lt"/>
                <a:ea typeface="+mn-ea"/>
              </a:rPr>
              <a:t>96</a:t>
            </a:fld>
            <a:endParaRPr lang="de" sz="1200" b="0" u="none" strike="noStrike">
              <a:solidFill>
                <a:srgbClr val="000000"/>
              </a:solidFill>
              <a:effectLst/>
              <a:uFillTx/>
              <a:latin typeface="Calibri"/>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PlaceHolder 1"/>
          <p:cNvSpPr>
            <a:spLocks noGrp="1" noRot="1" noChangeAspect="1"/>
          </p:cNvSpPr>
          <p:nvPr>
            <p:ph type="sldImg"/>
          </p:nvPr>
        </p:nvSpPr>
        <p:spPr>
          <a:xfrm>
            <a:off x="1371600" y="1143000"/>
            <a:ext cx="4114800" cy="3086100"/>
          </a:xfrm>
          <a:prstGeom prst="rect">
            <a:avLst/>
          </a:prstGeom>
          <a:ln w="0">
            <a:noFill/>
          </a:ln>
        </p:spPr>
      </p:sp>
      <p:sp>
        <p:nvSpPr>
          <p:cNvPr id="73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err="1">
                <a:solidFill>
                  <a:srgbClr val="000000"/>
                </a:solidFill>
                <a:effectLst/>
                <a:uFillTx/>
                <a:latin typeface="Calibri"/>
              </a:rPr>
              <a:t>Aktivierungsfragen</a:t>
            </a:r>
            <a:r>
              <a:rPr lang="de-DE" sz="2000" b="0" u="none" strike="noStrike" dirty="0">
                <a:solidFill>
                  <a:srgbClr val="000000"/>
                </a:solidFill>
                <a:effectLst/>
                <a:uFillTx/>
                <a:latin typeface="Calibri"/>
              </a:rPr>
              <a:t>:</a:t>
            </a:r>
            <a:endParaRPr lang="de" sz="2000" b="0" u="none" strike="noStrike" dirty="0">
              <a:solidFill>
                <a:srgbClr val="000000"/>
              </a:solidFill>
              <a:effectLst/>
              <a:uFillTx/>
              <a:latin typeface="Calibri"/>
            </a:endParaRPr>
          </a:p>
          <a:p>
            <a:pPr marL="457200" indent="-228600" algn="just" defTabSz="914400">
              <a:lnSpc>
                <a:spcPct val="100000"/>
              </a:lnSpc>
              <a:buClr>
                <a:srgbClr val="000000"/>
              </a:buClr>
              <a:buFont typeface="Arial"/>
              <a:buChar char="•"/>
              <a:tabLst>
                <a:tab pos="0" algn="l"/>
              </a:tabLst>
            </a:pPr>
            <a:r>
              <a:rPr lang="de-DE" sz="1800" b="0" u="none" strike="noStrike" dirty="0">
                <a:solidFill>
                  <a:srgbClr val="000000"/>
                </a:solidFill>
                <a:effectLst/>
                <a:uFillTx/>
                <a:latin typeface="Arial"/>
              </a:rPr>
              <a:t>Welche Möglichkeiten für die nachhaltige Umgestaltung von Schule fallen euch ein, die man in einer Gruppe umsetzen kann?</a:t>
            </a:r>
            <a:endParaRPr lang="de" sz="1800" b="0" u="none" strike="noStrike" dirty="0">
              <a:solidFill>
                <a:srgbClr val="000000"/>
              </a:solidFill>
              <a:effectLst/>
              <a:uFillTx/>
              <a:latin typeface="Calibri"/>
            </a:endParaRPr>
          </a:p>
          <a:p>
            <a:pPr marL="457200" indent="-228600" algn="just" defTabSz="914400">
              <a:lnSpc>
                <a:spcPct val="100000"/>
              </a:lnSpc>
              <a:buClr>
                <a:srgbClr val="000000"/>
              </a:buClr>
              <a:buFont typeface="Arial"/>
              <a:buChar char="•"/>
              <a:tabLst>
                <a:tab pos="0" algn="l"/>
              </a:tabLst>
            </a:pPr>
            <a:r>
              <a:rPr lang="de-DE" sz="1800" b="0" u="none" strike="noStrike" dirty="0">
                <a:solidFill>
                  <a:srgbClr val="000000"/>
                </a:solidFill>
                <a:effectLst/>
                <a:uFillTx/>
                <a:latin typeface="Arial"/>
              </a:rPr>
              <a:t>Welche Probleme (nicht-umweltfreundliche Geräte, Orte, Aktivitäten, …) fallen euch ein, wenn ihr an euer Schulgelände, -gebäude und den Ablauf eines Schultages denkt? (ggf. auch TikTok-Videos in Erinnerung rufen: Ernährung, Verkehr, Temperatur, …)</a:t>
            </a:r>
            <a:endParaRPr lang="de" sz="1800" b="0" u="none" strike="noStrike" dirty="0">
              <a:solidFill>
                <a:srgbClr val="000000"/>
              </a:solidFill>
              <a:effectLst/>
              <a:uFillTx/>
              <a:latin typeface="Calibri"/>
            </a:endParaRPr>
          </a:p>
          <a:p>
            <a:pPr indent="0" algn="l" defTabSz="914400">
              <a:lnSpc>
                <a:spcPct val="100000"/>
              </a:lnSpc>
              <a:buNone/>
              <a:tabLst>
                <a:tab pos="0" algn="l"/>
              </a:tabLst>
            </a:pPr>
            <a:endParaRPr lang="de" sz="1800" b="0" u="none" strike="noStrike" dirty="0">
              <a:solidFill>
                <a:srgbClr val="000000"/>
              </a:solidFill>
              <a:effectLst/>
              <a:uFillTx/>
              <a:latin typeface="Calibri"/>
            </a:endParaRPr>
          </a:p>
          <a:p>
            <a:pPr indent="0" algn="l" defTabSz="914400">
              <a:lnSpc>
                <a:spcPct val="100000"/>
              </a:lnSpc>
              <a:buNone/>
              <a:tabLst>
                <a:tab pos="0" algn="l"/>
              </a:tabLst>
            </a:pPr>
            <a:endParaRPr lang="de" sz="1800" b="0" u="none" strike="noStrike" dirty="0">
              <a:solidFill>
                <a:srgbClr val="000000"/>
              </a:solidFill>
              <a:effectLst/>
              <a:uFillTx/>
              <a:latin typeface="Calibri"/>
            </a:endParaRPr>
          </a:p>
        </p:txBody>
      </p:sp>
      <p:sp>
        <p:nvSpPr>
          <p:cNvPr id="737" name="PlaceHolder 3"/>
          <p:cNvSpPr>
            <a:spLocks noGrp="1"/>
          </p:cNvSpPr>
          <p:nvPr>
            <p:ph type="sldNum" idx="9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BB99E3CA-2AFD-4521-9BCC-E2D8E50ECBDD}" type="slidenum">
              <a:rPr lang="de-DE" sz="1200" b="0" u="none" strike="noStrike">
                <a:solidFill>
                  <a:srgbClr val="000000"/>
                </a:solidFill>
                <a:effectLst/>
                <a:uFillTx/>
                <a:latin typeface="Calibri"/>
                <a:ea typeface="+mn-ea"/>
              </a:rPr>
              <a:t>97</a:t>
            </a:fld>
            <a:endParaRPr lang="de" sz="1200" b="0" u="none" strike="noStrike">
              <a:solidFill>
                <a:srgbClr val="000000"/>
              </a:solidFill>
              <a:effectLst/>
              <a:uFillTx/>
              <a:latin typeface="Calibri"/>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 name="PlaceHolder 1"/>
          <p:cNvSpPr>
            <a:spLocks noGrp="1" noRot="1" noChangeAspect="1"/>
          </p:cNvSpPr>
          <p:nvPr>
            <p:ph type="sldImg"/>
          </p:nvPr>
        </p:nvSpPr>
        <p:spPr>
          <a:xfrm>
            <a:off x="1371600" y="1143000"/>
            <a:ext cx="4114800" cy="3086100"/>
          </a:xfrm>
          <a:prstGeom prst="rect">
            <a:avLst/>
          </a:prstGeom>
          <a:ln w="0">
            <a:noFill/>
          </a:ln>
        </p:spPr>
      </p:sp>
      <p:sp>
        <p:nvSpPr>
          <p:cNvPr id="73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800" b="1" u="none" strike="noStrike" dirty="0" err="1">
                <a:solidFill>
                  <a:srgbClr val="000000"/>
                </a:solidFill>
                <a:effectLst/>
                <a:uFillTx/>
                <a:latin typeface="Calibri"/>
              </a:rPr>
              <a:t>Beispielmaßnahmen</a:t>
            </a:r>
            <a:r>
              <a:rPr lang="de-DE" sz="800" b="1" u="none" strike="noStrike" dirty="0">
                <a:solidFill>
                  <a:srgbClr val="000000"/>
                </a:solidFill>
                <a:effectLst/>
                <a:uFillTx/>
                <a:latin typeface="Calibri"/>
              </a:rPr>
              <a:t> (nur dahinführen, falls S*S selbst keine Ideen haben)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Mensa</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Vegane</a:t>
            </a:r>
            <a:r>
              <a:rPr lang="de-DE" sz="800" b="0" u="none" strike="noStrike" dirty="0">
                <a:solidFill>
                  <a:srgbClr val="000000"/>
                </a:solidFill>
                <a:effectLst/>
                <a:uFillTx/>
                <a:latin typeface="Calibri"/>
              </a:rPr>
              <a:t>/vegetarische Angebote• Saisonale und Lebensmittel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Einwegverpackungen vermeiden; Mehrwegbehälter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„Regional- und Saisontage“ oder „Müllfreie Frühstückstage“ einführen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Klassenraum</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Nachhaltige umweltfreundliche Schulmaterialien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„Restpapier-Kiste“ für Notizen und Skizzen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Mülltrennstation</a:t>
            </a:r>
            <a:r>
              <a:rPr lang="de-DE" sz="800" b="0" u="none" strike="noStrike" dirty="0">
                <a:solidFill>
                  <a:srgbClr val="000000"/>
                </a:solidFill>
                <a:effectLst/>
                <a:uFillTx/>
                <a:latin typeface="Calibri"/>
              </a:rPr>
              <a:t> im  Klassenzimmer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Upcycling-Projekte</a:t>
            </a:r>
            <a:r>
              <a:rPr lang="de-DE" sz="800" b="0" u="none" strike="noStrike" dirty="0">
                <a:solidFill>
                  <a:srgbClr val="000000"/>
                </a:solidFill>
                <a:effectLst/>
                <a:uFillTx/>
                <a:latin typeface="Calibri"/>
              </a:rPr>
              <a:t> (z.B. Bücherregale aus alten Obstkisten)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Energiesparplan</a:t>
            </a:r>
            <a:r>
              <a:rPr lang="de-DE" sz="800" b="0" u="none" strike="noStrike" dirty="0">
                <a:solidFill>
                  <a:srgbClr val="000000"/>
                </a:solidFill>
                <a:effectLst/>
                <a:uFillTx/>
                <a:latin typeface="Calibri"/>
              </a:rPr>
              <a:t> für das Klassenzimmer entwickeln (z.B. LED-Leuchtmittel statt Glühbirnen; Licht und elektronische. Geräte ausschalten, wenn sie nicht gebraucht werden)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Schulweg</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Förderung von Fahrrad- und Fußwegen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Fahrradständer erweitern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a:t>
            </a:r>
            <a:r>
              <a:rPr lang="de-DE" sz="800" b="0" u="none" strike="noStrike" dirty="0" err="1">
                <a:solidFill>
                  <a:srgbClr val="000000"/>
                </a:solidFill>
                <a:effectLst/>
                <a:uFillTx/>
                <a:latin typeface="Calibri"/>
              </a:rPr>
              <a:t>Fahrgemeinschaftstage</a:t>
            </a:r>
            <a:r>
              <a:rPr lang="de-DE" sz="800" b="0" u="none" strike="noStrike" dirty="0">
                <a:solidFill>
                  <a:srgbClr val="000000"/>
                </a:solidFill>
                <a:effectLst/>
                <a:uFillTx/>
                <a:latin typeface="Calibri"/>
              </a:rPr>
              <a:t>“ einführen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Schulhof/Pausenbereiche:</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Bäume und Pflanzen anpflanzen; Hochbeet für den Schulgarten anlegen; Insektenhotel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Recyclingstationen aufbauen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Regenwassersammel</a:t>
            </a:r>
            <a:r>
              <a:rPr lang="de-DE" sz="800" b="0" u="none" strike="noStrike" dirty="0">
                <a:solidFill>
                  <a:srgbClr val="000000"/>
                </a:solidFill>
                <a:effectLst/>
                <a:uFillTx/>
                <a:latin typeface="Calibri"/>
              </a:rPr>
              <a:t>- </a:t>
            </a:r>
            <a:r>
              <a:rPr lang="de-DE" sz="800" b="0" u="none" strike="noStrike" dirty="0" err="1">
                <a:solidFill>
                  <a:srgbClr val="000000"/>
                </a:solidFill>
                <a:effectLst/>
                <a:uFillTx/>
                <a:latin typeface="Calibri"/>
              </a:rPr>
              <a:t>behälter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Umwelt-AG, Klima-AG, </a:t>
            </a:r>
            <a:r>
              <a:rPr lang="de-DE" sz="800" b="0" u="none" strike="noStrike" dirty="0" err="1">
                <a:solidFill>
                  <a:srgbClr val="000000"/>
                </a:solidFill>
                <a:effectLst/>
                <a:uFillTx/>
                <a:latin typeface="Calibri"/>
              </a:rPr>
              <a:t>Müllsammelaktionen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Lehrerzimmer</a:t>
            </a:r>
            <a:r>
              <a:rPr lang="de-DE" sz="800" b="0" u="none" strike="noStrike" dirty="0">
                <a:solidFill>
                  <a:srgbClr val="000000"/>
                </a:solidFill>
                <a:effectLst/>
                <a:uFillTx/>
                <a:latin typeface="Calibri"/>
              </a:rPr>
              <a:t>: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Bio-zertifizierter Kaffee mit Fair-Trade-Label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Doppel- oder Mehrfachnutzung von Papier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Digitale Dokumente und Verwaltungssysteme</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err="1">
                <a:solidFill>
                  <a:srgbClr val="000000"/>
                </a:solidFill>
                <a:effectLst/>
                <a:uFillTx/>
                <a:latin typeface="Calibri"/>
              </a:rPr>
              <a:t>Sanitärräume</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Informationsposter für Schüler*innen und Lehrer*innen (z.B. Wasser sparen,Mülltrennung)</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Papierhandtücher aus recyceltem Papier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Armaturen mit Sensor, um Wasser zu sparen</a:t>
            </a:r>
            <a:endParaRPr lang="de" sz="800" b="0" u="none" strike="noStrike" dirty="0">
              <a:solidFill>
                <a:srgbClr val="000000"/>
              </a:solidFill>
              <a:effectLst/>
              <a:uFillTx/>
              <a:latin typeface="Calibri"/>
            </a:endParaRPr>
          </a:p>
          <a:p>
            <a:pPr indent="0" algn="l">
              <a:lnSpc>
                <a:spcPct val="100000"/>
              </a:lnSpc>
              <a:buNone/>
              <a:tabLst>
                <a:tab pos="0" algn="l"/>
              </a:tabLst>
            </a:pPr>
            <a:endParaRPr lang="de" sz="800" b="0" u="none" strike="noStrike" dirty="0">
              <a:solidFill>
                <a:srgbClr val="000000"/>
              </a:solidFill>
              <a:effectLst/>
              <a:uFillTx/>
              <a:latin typeface="Calibri"/>
            </a:endParaRPr>
          </a:p>
        </p:txBody>
      </p:sp>
      <p:sp>
        <p:nvSpPr>
          <p:cNvPr id="740" name="PlaceHolder 3"/>
          <p:cNvSpPr>
            <a:spLocks noGrp="1"/>
          </p:cNvSpPr>
          <p:nvPr>
            <p:ph type="sldNum" idx="9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AB5051F4-A810-47D9-9F49-3C9AFF477353}" type="slidenum">
              <a:rPr lang="de-DE" sz="1200" b="0" u="none" strike="noStrike">
                <a:solidFill>
                  <a:srgbClr val="000000"/>
                </a:solidFill>
                <a:effectLst/>
                <a:uFillTx/>
                <a:latin typeface="Calibri"/>
                <a:ea typeface="+mn-ea"/>
              </a:rPr>
              <a:t>98</a:t>
            </a:fld>
            <a:endParaRPr lang="de" sz="1200" b="0" u="none" strike="noStrike">
              <a:solidFill>
                <a:srgbClr val="000000"/>
              </a:solidFill>
              <a:effectLst/>
              <a:uFillTx/>
              <a:latin typeface="Calibri"/>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 name="PlaceHolder 1"/>
          <p:cNvSpPr>
            <a:spLocks noGrp="1" noRot="1" noChangeAspect="1"/>
          </p:cNvSpPr>
          <p:nvPr>
            <p:ph type="sldImg"/>
          </p:nvPr>
        </p:nvSpPr>
        <p:spPr>
          <a:xfrm>
            <a:off x="1371600" y="1143000"/>
            <a:ext cx="4114800" cy="3086100"/>
          </a:xfrm>
          <a:prstGeom prst="rect">
            <a:avLst/>
          </a:prstGeom>
          <a:ln w="0">
            <a:noFill/>
          </a:ln>
        </p:spPr>
      </p:sp>
      <p:sp>
        <p:nvSpPr>
          <p:cNvPr id="74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2000" b="0" u="none" strike="noStrike" dirty="0" err="1">
                <a:solidFill>
                  <a:srgbClr val="000000"/>
                </a:solidFill>
                <a:effectLst/>
                <a:uFillTx/>
                <a:latin typeface="Calibri"/>
              </a:rPr>
              <a:t>Aktivierungsfragen</a:t>
            </a:r>
            <a:r>
              <a:rPr lang="de-DE" sz="2000" b="0" u="none" strike="noStrike" dirty="0">
                <a:solidFill>
                  <a:srgbClr val="000000"/>
                </a:solidFill>
                <a:effectLst/>
                <a:uFillTx/>
                <a:latin typeface="Calibri"/>
              </a:rPr>
              <a:t>:</a:t>
            </a:r>
            <a:endParaRPr lang="de" sz="2000" b="0" u="none" strike="noStrike" dirty="0">
              <a:solidFill>
                <a:srgbClr val="000000"/>
              </a:solidFill>
              <a:effectLst/>
              <a:uFillTx/>
              <a:latin typeface="Calibri"/>
            </a:endParaRPr>
          </a:p>
          <a:p>
            <a:pPr marL="457200" indent="-228600" algn="just" defTabSz="914400">
              <a:lnSpc>
                <a:spcPct val="100000"/>
              </a:lnSpc>
              <a:buClr>
                <a:srgbClr val="000000"/>
              </a:buClr>
              <a:buFont typeface="Arial"/>
              <a:buChar char="•"/>
              <a:tabLst>
                <a:tab pos="0" algn="l"/>
              </a:tabLst>
            </a:pPr>
            <a:r>
              <a:rPr lang="de-DE" sz="1800" b="0" u="none" strike="noStrike" dirty="0">
                <a:solidFill>
                  <a:srgbClr val="000000"/>
                </a:solidFill>
                <a:effectLst/>
                <a:uFillTx/>
                <a:latin typeface="Arial"/>
              </a:rPr>
              <a:t>Welche Möglichkeiten für die nachhaltige Umgestaltung von Schule fallen euch ein, die man in einer Gruppe umsetzen kann?</a:t>
            </a:r>
            <a:endParaRPr lang="de" sz="1800" b="0" u="none" strike="noStrike" dirty="0">
              <a:solidFill>
                <a:srgbClr val="000000"/>
              </a:solidFill>
              <a:effectLst/>
              <a:uFillTx/>
              <a:latin typeface="Calibri"/>
            </a:endParaRPr>
          </a:p>
          <a:p>
            <a:pPr marL="457200" indent="-228600" algn="just" defTabSz="914400">
              <a:lnSpc>
                <a:spcPct val="100000"/>
              </a:lnSpc>
              <a:buClr>
                <a:srgbClr val="000000"/>
              </a:buClr>
              <a:buFont typeface="Arial"/>
              <a:buChar char="•"/>
              <a:tabLst>
                <a:tab pos="0" algn="l"/>
              </a:tabLst>
            </a:pPr>
            <a:r>
              <a:rPr lang="de-DE" sz="1800" b="0" u="none" strike="noStrike" dirty="0">
                <a:solidFill>
                  <a:srgbClr val="000000"/>
                </a:solidFill>
                <a:effectLst/>
                <a:uFillTx/>
                <a:latin typeface="Arial"/>
              </a:rPr>
              <a:t>Welche Probleme (nicht-umweltfreundliche Geräte, Orte, Aktivitäten, …) fallen euch ein, wenn ihr an euer Schulgelände, -gebäude und den Ablauf eines Schultages denkt? (ggf. auch TikTok-Videos in Erinnerung rufen: Ernährung, Verkehr, Temperatur, …)</a:t>
            </a:r>
            <a:endParaRPr lang="de" sz="1800" b="0" u="none" strike="noStrike" dirty="0">
              <a:solidFill>
                <a:srgbClr val="000000"/>
              </a:solidFill>
              <a:effectLst/>
              <a:uFillTx/>
              <a:latin typeface="Calibri"/>
            </a:endParaRPr>
          </a:p>
          <a:p>
            <a:pPr indent="0" algn="l" defTabSz="914400">
              <a:lnSpc>
                <a:spcPct val="100000"/>
              </a:lnSpc>
              <a:buNone/>
              <a:tabLst>
                <a:tab pos="0" algn="l"/>
              </a:tabLst>
            </a:pPr>
            <a:endParaRPr lang="de" sz="1800" b="0" u="none" strike="noStrike" dirty="0">
              <a:solidFill>
                <a:srgbClr val="000000"/>
              </a:solidFill>
              <a:effectLst/>
              <a:uFillTx/>
              <a:latin typeface="Calibri"/>
            </a:endParaRPr>
          </a:p>
          <a:p>
            <a:pPr indent="0" algn="l" defTabSz="914400">
              <a:lnSpc>
                <a:spcPct val="100000"/>
              </a:lnSpc>
              <a:buNone/>
              <a:tabLst>
                <a:tab pos="0" algn="l"/>
              </a:tabLst>
            </a:pPr>
            <a:endParaRPr lang="de" sz="1800" b="0" u="none" strike="noStrike" dirty="0">
              <a:solidFill>
                <a:srgbClr val="000000"/>
              </a:solidFill>
              <a:effectLst/>
              <a:uFillTx/>
              <a:latin typeface="Calibri"/>
            </a:endParaRPr>
          </a:p>
        </p:txBody>
      </p:sp>
      <p:sp>
        <p:nvSpPr>
          <p:cNvPr id="743" name="PlaceHolder 3"/>
          <p:cNvSpPr>
            <a:spLocks noGrp="1"/>
          </p:cNvSpPr>
          <p:nvPr>
            <p:ph type="sldNum" idx="9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05A5074E-846F-4E1A-B2D7-0A6A3C571F6C}" type="slidenum">
              <a:rPr lang="de-DE" sz="1200" b="0" u="none" strike="noStrike">
                <a:solidFill>
                  <a:srgbClr val="000000"/>
                </a:solidFill>
                <a:effectLst/>
                <a:uFillTx/>
                <a:latin typeface="Calibri"/>
                <a:ea typeface="+mn-ea"/>
              </a:rPr>
              <a:t>99</a:t>
            </a:fld>
            <a:endParaRPr lang="de" sz="1200" b="0" u="none" strike="noStrike">
              <a:solidFill>
                <a:srgbClr val="000000"/>
              </a:solidFill>
              <a:effectLst/>
              <a:uFillTx/>
              <a:latin typeface="Calibri"/>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 name="PlaceHolder 1"/>
          <p:cNvSpPr>
            <a:spLocks noGrp="1" noRot="1" noChangeAspect="1"/>
          </p:cNvSpPr>
          <p:nvPr>
            <p:ph type="sldImg"/>
          </p:nvPr>
        </p:nvSpPr>
        <p:spPr>
          <a:xfrm>
            <a:off x="1371600" y="1143000"/>
            <a:ext cx="4114800" cy="3086100"/>
          </a:xfrm>
          <a:prstGeom prst="rect">
            <a:avLst/>
          </a:prstGeom>
          <a:ln w="0">
            <a:noFill/>
          </a:ln>
        </p:spPr>
      </p:sp>
      <p:sp>
        <p:nvSpPr>
          <p:cNvPr id="74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marL="171360" indent="-171360" algn="l">
              <a:lnSpc>
                <a:spcPct val="100000"/>
              </a:lnSpc>
              <a:buClr>
                <a:srgbClr val="000000"/>
              </a:buClr>
              <a:buFont typeface="Arial"/>
              <a:buChar char="•"/>
            </a:pPr>
            <a:r>
              <a:rPr lang="de-DE" sz="800" b="1" u="none" strike="noStrike" dirty="0">
                <a:solidFill>
                  <a:srgbClr val="000000"/>
                </a:solidFill>
                <a:effectLst/>
                <a:uFillTx/>
                <a:latin typeface="Calibri"/>
              </a:rPr>
              <a:t>Welche Probleme (nicht-umweltfreundliche Geräte,Orte, Aktivitäten, …) fallen euch ein, wenn ihr an euerSchulgelände, -gebäude und den Ablauf eines </a:t>
            </a:r>
            <a:r>
              <a:rPr lang="de-DE" sz="800" b="1" u="none" strike="noStrike" dirty="0" err="1">
                <a:solidFill>
                  <a:srgbClr val="000000"/>
                </a:solidFill>
                <a:effectLst/>
                <a:uFillTx/>
                <a:latin typeface="Calibri"/>
              </a:rPr>
              <a:t>Schulta-ges</a:t>
            </a:r>
            <a:r>
              <a:rPr lang="de-DE" sz="800" b="1" u="none" strike="noStrike" dirty="0">
                <a:solidFill>
                  <a:srgbClr val="000000"/>
                </a:solidFill>
                <a:effectLst/>
                <a:uFillTx/>
                <a:latin typeface="Calibri"/>
              </a:rPr>
              <a:t> denkt? (ggf. auch TikTok-Videos in Erinnerung </a:t>
            </a:r>
            <a:r>
              <a:rPr lang="de-DE" sz="800" b="1" u="none" strike="noStrike" dirty="0" err="1">
                <a:solidFill>
                  <a:srgbClr val="000000"/>
                </a:solidFill>
                <a:effectLst/>
                <a:uFillTx/>
                <a:latin typeface="Calibri"/>
              </a:rPr>
              <a:t>ru-fen</a:t>
            </a:r>
            <a:r>
              <a:rPr lang="de-DE" sz="800" b="1" u="none" strike="noStrike" dirty="0">
                <a:solidFill>
                  <a:srgbClr val="000000"/>
                </a:solidFill>
                <a:effectLst/>
                <a:uFillTx/>
                <a:latin typeface="Calibri"/>
              </a:rPr>
              <a:t>: Ernährung, Verkehr, Temperatur,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 Welche Möglichkeiten fallen euch ein, die man in einerGruppe an der Schule umsetzen kann</a:t>
            </a:r>
            <a:endParaRPr lang="de" sz="800" b="0" u="none" strike="noStrike" dirty="0">
              <a:solidFill>
                <a:srgbClr val="000000"/>
              </a:solidFill>
              <a:effectLst/>
              <a:uFillTx/>
              <a:latin typeface="Calibri"/>
            </a:endParaRPr>
          </a:p>
          <a:p>
            <a:pPr indent="0" algn="l">
              <a:lnSpc>
                <a:spcPct val="100000"/>
              </a:lnSpc>
              <a:buNone/>
              <a:tabLst>
                <a:tab pos="0" algn="l"/>
              </a:tabLst>
            </a:pP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err="1">
                <a:solidFill>
                  <a:srgbClr val="000000"/>
                </a:solidFill>
                <a:effectLst/>
                <a:uFillTx/>
                <a:latin typeface="Calibri"/>
              </a:rPr>
              <a:t>Beispielmaßnahmen</a:t>
            </a:r>
            <a:r>
              <a:rPr lang="de-DE" sz="800" b="1" u="none" strike="noStrike" dirty="0">
                <a:solidFill>
                  <a:srgbClr val="000000"/>
                </a:solidFill>
                <a:effectLst/>
                <a:uFillTx/>
                <a:latin typeface="Calibri"/>
              </a:rPr>
              <a:t> (nur dahinführen, falls S*S selbst keine Ideen haben)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Mensa</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Vegane</a:t>
            </a:r>
            <a:r>
              <a:rPr lang="de-DE" sz="800" b="0" u="none" strike="noStrike" dirty="0">
                <a:solidFill>
                  <a:srgbClr val="000000"/>
                </a:solidFill>
                <a:effectLst/>
                <a:uFillTx/>
                <a:latin typeface="Calibri"/>
              </a:rPr>
              <a:t>/vegetarische Angebote• Saisonale und Lebensmittel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Einwegverpackungen vermeiden; Mehrwegbehälter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„Regional- und Saisontage“ oder „Müllfreie Frühstückstage“ einführen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Klassenraum</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Nachhaltige umweltfreundliche Schulmaterialien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„Restpapier-Kiste“ für Notizen und Skizzen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Mülltrennstation</a:t>
            </a:r>
            <a:r>
              <a:rPr lang="de-DE" sz="800" b="0" u="none" strike="noStrike" dirty="0">
                <a:solidFill>
                  <a:srgbClr val="000000"/>
                </a:solidFill>
                <a:effectLst/>
                <a:uFillTx/>
                <a:latin typeface="Calibri"/>
              </a:rPr>
              <a:t> im  Klassenzimmer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Upcycling-Projekte</a:t>
            </a:r>
            <a:r>
              <a:rPr lang="de-DE" sz="800" b="0" u="none" strike="noStrike" dirty="0">
                <a:solidFill>
                  <a:srgbClr val="000000"/>
                </a:solidFill>
                <a:effectLst/>
                <a:uFillTx/>
                <a:latin typeface="Calibri"/>
              </a:rPr>
              <a:t> (z.B. Bücherregale aus alten Obstkisten)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Energiesparplan</a:t>
            </a:r>
            <a:r>
              <a:rPr lang="de-DE" sz="800" b="0" u="none" strike="noStrike" dirty="0">
                <a:solidFill>
                  <a:srgbClr val="000000"/>
                </a:solidFill>
                <a:effectLst/>
                <a:uFillTx/>
                <a:latin typeface="Calibri"/>
              </a:rPr>
              <a:t> für das Klassenzimmer entwickeln (z.B. LED-Leuchtmittel statt Glühbirnen; Licht und elektronische. Geräte ausschalten, wenn sie nicht gebraucht werden)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Schulweg</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Förderung von Fahrrad- und Fußwegen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Fahrradständer erweitern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a:t>
            </a:r>
            <a:r>
              <a:rPr lang="de-DE" sz="800" b="0" u="none" strike="noStrike" dirty="0" err="1">
                <a:solidFill>
                  <a:srgbClr val="000000"/>
                </a:solidFill>
                <a:effectLst/>
                <a:uFillTx/>
                <a:latin typeface="Calibri"/>
              </a:rPr>
              <a:t>Fahrgemeinschaftstage</a:t>
            </a:r>
            <a:r>
              <a:rPr lang="de-DE" sz="800" b="0" u="none" strike="noStrike" dirty="0">
                <a:solidFill>
                  <a:srgbClr val="000000"/>
                </a:solidFill>
                <a:effectLst/>
                <a:uFillTx/>
                <a:latin typeface="Calibri"/>
              </a:rPr>
              <a:t>“ einführen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Schulhof/Pausenbereiche:</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Bäume und Pflanzen anpflanzen; Hochbeet für den Schulgarten anlegen; Insektenhotel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Recyclingstationen aufbauen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err="1">
                <a:solidFill>
                  <a:srgbClr val="000000"/>
                </a:solidFill>
                <a:effectLst/>
                <a:uFillTx/>
                <a:latin typeface="Calibri"/>
              </a:rPr>
              <a:t>Regenwassersammel</a:t>
            </a:r>
            <a:r>
              <a:rPr lang="de-DE" sz="800" b="0" u="none" strike="noStrike" dirty="0">
                <a:solidFill>
                  <a:srgbClr val="000000"/>
                </a:solidFill>
                <a:effectLst/>
                <a:uFillTx/>
                <a:latin typeface="Calibri"/>
              </a:rPr>
              <a:t>- </a:t>
            </a:r>
            <a:r>
              <a:rPr lang="de-DE" sz="800" b="0" u="none" strike="noStrike" dirty="0" err="1">
                <a:solidFill>
                  <a:srgbClr val="000000"/>
                </a:solidFill>
                <a:effectLst/>
                <a:uFillTx/>
                <a:latin typeface="Calibri"/>
              </a:rPr>
              <a:t>behälter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Umwelt-AG, Klima-AG, </a:t>
            </a:r>
            <a:r>
              <a:rPr lang="de-DE" sz="800" b="0" u="none" strike="noStrike" dirty="0" err="1">
                <a:solidFill>
                  <a:srgbClr val="000000"/>
                </a:solidFill>
                <a:effectLst/>
                <a:uFillTx/>
                <a:latin typeface="Calibri"/>
              </a:rPr>
              <a:t>Müllsammelaktionen</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a:solidFill>
                  <a:srgbClr val="000000"/>
                </a:solidFill>
                <a:effectLst/>
                <a:uFillTx/>
                <a:latin typeface="Calibri"/>
              </a:rPr>
              <a:t>Lehrerzimmer</a:t>
            </a:r>
            <a:r>
              <a:rPr lang="de-DE" sz="800" b="0" u="none" strike="noStrike" dirty="0">
                <a:solidFill>
                  <a:srgbClr val="000000"/>
                </a:solidFill>
                <a:effectLst/>
                <a:uFillTx/>
                <a:latin typeface="Calibri"/>
              </a:rPr>
              <a:t>: </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Bio-zertifizierter Kaffee mit Fair-Trade-Label</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Doppel- oder Mehrfachnutzung von Papier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Digitale Dokumente und Verwaltungssysteme</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1" u="none" strike="noStrike" dirty="0" err="1">
                <a:solidFill>
                  <a:srgbClr val="000000"/>
                </a:solidFill>
                <a:effectLst/>
                <a:uFillTx/>
                <a:latin typeface="Calibri"/>
              </a:rPr>
              <a:t>Sanitärräume</a:t>
            </a:r>
            <a:r>
              <a:rPr lang="de-DE" sz="800" b="0" u="none" strike="noStrike" dirty="0">
                <a:solidFill>
                  <a:srgbClr val="000000"/>
                </a:solidFill>
                <a:effectLst/>
                <a:uFillTx/>
                <a:latin typeface="Calibri"/>
              </a:rPr>
              <a:t>:</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Informationsposter für Schüler*innen und Lehrer*innen (z.B. Wasser sparen,Mülltrennung)</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Papierhandtücher aus recyceltem Papier</a:t>
            </a:r>
            <a:endParaRPr lang="de" sz="800" b="0" u="none" strike="noStrike" dirty="0">
              <a:solidFill>
                <a:srgbClr val="000000"/>
              </a:solidFill>
              <a:effectLst/>
              <a:uFillTx/>
              <a:latin typeface="Calibri"/>
            </a:endParaRPr>
          </a:p>
          <a:p>
            <a:pPr indent="0" algn="l">
              <a:lnSpc>
                <a:spcPct val="100000"/>
              </a:lnSpc>
              <a:buNone/>
              <a:tabLst>
                <a:tab pos="0" algn="l"/>
              </a:tabLst>
            </a:pPr>
            <a:r>
              <a:rPr lang="de-DE" sz="800" b="0" u="none" strike="noStrike" dirty="0">
                <a:solidFill>
                  <a:srgbClr val="000000"/>
                </a:solidFill>
                <a:effectLst/>
                <a:uFillTx/>
                <a:latin typeface="Calibri"/>
              </a:rPr>
              <a:t>Armaturen mit Sensor, um Wasser zu sparen</a:t>
            </a:r>
            <a:endParaRPr lang="de" sz="800" b="0" u="none" strike="noStrike" dirty="0">
              <a:solidFill>
                <a:srgbClr val="000000"/>
              </a:solidFill>
              <a:effectLst/>
              <a:uFillTx/>
              <a:latin typeface="Calibri"/>
            </a:endParaRPr>
          </a:p>
          <a:p>
            <a:pPr indent="0" algn="l">
              <a:lnSpc>
                <a:spcPct val="100000"/>
              </a:lnSpc>
              <a:buNone/>
              <a:tabLst>
                <a:tab pos="0" algn="l"/>
              </a:tabLst>
            </a:pPr>
            <a:endParaRPr lang="de" sz="800" b="0" u="none" strike="noStrike" dirty="0">
              <a:solidFill>
                <a:srgbClr val="000000"/>
              </a:solidFill>
              <a:effectLst/>
              <a:uFillTx/>
              <a:latin typeface="Calibri"/>
            </a:endParaRPr>
          </a:p>
        </p:txBody>
      </p:sp>
      <p:sp>
        <p:nvSpPr>
          <p:cNvPr id="746" name="PlaceHolder 3"/>
          <p:cNvSpPr>
            <a:spLocks noGrp="1"/>
          </p:cNvSpPr>
          <p:nvPr>
            <p:ph type="sldNum" idx="9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2F1C8FAE-982F-4A48-B22B-5D82E4969499}" type="slidenum">
              <a:rPr lang="de-DE" sz="1200" b="0" u="none" strike="noStrike">
                <a:solidFill>
                  <a:srgbClr val="000000"/>
                </a:solidFill>
                <a:effectLst/>
                <a:uFillTx/>
                <a:latin typeface="Calibri"/>
                <a:ea typeface="+mn-ea"/>
              </a:rPr>
              <a:t>100</a:t>
            </a:fld>
            <a:endParaRPr lang="de" sz="1200" b="0" u="none" strike="noStrike">
              <a:solidFill>
                <a:srgbClr val="000000"/>
              </a:solidFill>
              <a:effectLst/>
              <a:uFillTx/>
              <a:latin typeface="Calibri"/>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PlaceHolder 1"/>
          <p:cNvSpPr>
            <a:spLocks noGrp="1" noRot="1" noChangeAspect="1"/>
          </p:cNvSpPr>
          <p:nvPr>
            <p:ph type="sldImg"/>
          </p:nvPr>
        </p:nvSpPr>
        <p:spPr>
          <a:xfrm>
            <a:off x="1371600" y="1143000"/>
            <a:ext cx="4114800" cy="3086100"/>
          </a:xfrm>
          <a:prstGeom prst="rect">
            <a:avLst/>
          </a:prstGeom>
          <a:ln w="0">
            <a:noFill/>
          </a:ln>
        </p:spPr>
      </p:sp>
      <p:sp>
        <p:nvSpPr>
          <p:cNvPr id="74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III.V</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Arial"/>
              </a:rPr>
              <a:t>Ideen für konkrete Maßnahmen:</a:t>
            </a:r>
            <a:r>
              <a:rPr lang="de-DE" sz="2000" b="0" u="none" strike="noStrike" dirty="0">
                <a:solidFill>
                  <a:srgbClr val="000000"/>
                </a:solidFill>
                <a:effectLst/>
                <a:uFillTx/>
                <a:latin typeface="Courier New"/>
              </a:rPr>
              <a:t> </a:t>
            </a:r>
            <a:br>
              <a:rPr sz="2000" dirty="0"/>
            </a:br>
            <a:r>
              <a:rPr lang="de-DE" sz="2000" b="0" u="sng" strike="noStrike" dirty="0">
                <a:solidFill>
                  <a:srgbClr val="000000"/>
                </a:solidFill>
                <a:effectLst/>
                <a:uFillTx/>
                <a:latin typeface="Arial"/>
              </a:rPr>
              <a:t>Mensa</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Vegane</a:t>
            </a:r>
            <a:r>
              <a:rPr lang="de-DE" sz="2000" b="0" u="none" strike="noStrike" dirty="0">
                <a:solidFill>
                  <a:srgbClr val="000000"/>
                </a:solidFill>
                <a:effectLst/>
                <a:uFillTx/>
                <a:latin typeface="Arial"/>
              </a:rPr>
              <a:t>/vegetarische Angebote</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Saisonale und biologische Lebensmittel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Einwegverpackungen vermeiden; Mehrwegbehälter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„Regional- und Saisontage“ oder „Müllfreie Frühstückstage“ einführen</a:t>
            </a:r>
            <a:r>
              <a:rPr lang="de-DE" sz="2000" b="0" u="none" strike="noStrike" dirty="0">
                <a:solidFill>
                  <a:srgbClr val="000000"/>
                </a:solidFill>
                <a:effectLst/>
                <a:uFillTx/>
                <a:latin typeface="Courier New"/>
              </a:rPr>
              <a:t> </a:t>
            </a:r>
            <a:br>
              <a:rPr sz="2000" dirty="0"/>
            </a:br>
            <a:r>
              <a:rPr lang="de-DE" sz="2000" b="0" u="sng" strike="noStrike" dirty="0">
                <a:solidFill>
                  <a:srgbClr val="000000"/>
                </a:solidFill>
                <a:effectLst/>
                <a:uFillTx/>
                <a:latin typeface="Arial"/>
              </a:rPr>
              <a:t>Klassenraum</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Nachhaltige und umweltfreundliche Schulmaterialien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„Restpapier-Kiste“ für Notizen und Skizzen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Mülltrennstation</a:t>
            </a:r>
            <a:r>
              <a:rPr lang="de-DE" sz="2000" b="0" u="none" strike="noStrike" dirty="0">
                <a:solidFill>
                  <a:srgbClr val="000000"/>
                </a:solidFill>
                <a:effectLst/>
                <a:uFillTx/>
                <a:latin typeface="Arial"/>
              </a:rPr>
              <a:t> im Klassenzimmer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Upcycling-Projekte</a:t>
            </a:r>
            <a:r>
              <a:rPr lang="de-DE" sz="2000" b="0" u="none" strike="noStrike" dirty="0">
                <a:solidFill>
                  <a:srgbClr val="000000"/>
                </a:solidFill>
                <a:effectLst/>
                <a:uFillTx/>
                <a:latin typeface="Arial"/>
              </a:rPr>
              <a:t> (z.B. Bücherregale aus alten Obstkisten)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Energiesparplan</a:t>
            </a:r>
            <a:r>
              <a:rPr lang="de-DE" sz="2000" b="0" u="none" strike="noStrike" dirty="0">
                <a:solidFill>
                  <a:srgbClr val="000000"/>
                </a:solidFill>
                <a:effectLst/>
                <a:uFillTx/>
                <a:latin typeface="Arial"/>
              </a:rPr>
              <a:t> für das Klassenzimmer entwickeln (z.B. LED-Leuchtmittel statt </a:t>
            </a:r>
            <a:br>
              <a:rPr sz="2000" dirty="0"/>
            </a:br>
            <a:r>
              <a:rPr lang="de-DE" sz="2000" b="0" u="none" strike="noStrike" dirty="0">
                <a:solidFill>
                  <a:srgbClr val="000000"/>
                </a:solidFill>
                <a:effectLst/>
                <a:uFillTx/>
                <a:latin typeface="Arial"/>
              </a:rPr>
              <a:t>Glühbirnen; Licht und elektronische Geräte ausschalten, wenn sie nicht gebraucht </a:t>
            </a:r>
            <a:br>
              <a:rPr sz="2000" dirty="0"/>
            </a:br>
            <a:r>
              <a:rPr lang="de-DE" sz="2000" b="0" u="none" strike="noStrike" dirty="0">
                <a:solidFill>
                  <a:srgbClr val="000000"/>
                </a:solidFill>
                <a:effectLst/>
                <a:uFillTx/>
                <a:latin typeface="Arial"/>
              </a:rPr>
              <a:t>werden) </a:t>
            </a:r>
            <a:br>
              <a:rPr sz="2000" dirty="0"/>
            </a:br>
            <a:r>
              <a:rPr lang="de-DE" sz="2000" b="0" u="sng" strike="noStrike" dirty="0">
                <a:solidFill>
                  <a:srgbClr val="000000"/>
                </a:solidFill>
                <a:effectLst/>
                <a:uFillTx/>
                <a:latin typeface="Arial"/>
              </a:rPr>
              <a:t>Schulhof/Pausenbereiche:</a:t>
            </a:r>
            <a:r>
              <a:rPr lang="de-DE" sz="2000" b="0" u="sng"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Bäume und Pflanzen anpflanzen; Hochbeet für den Schulgarten anlegen; </a:t>
            </a:r>
            <a:br>
              <a:rPr sz="2000" dirty="0"/>
            </a:br>
            <a:r>
              <a:rPr lang="de-DE" sz="2000" b="0" u="none" strike="noStrike" dirty="0">
                <a:solidFill>
                  <a:srgbClr val="000000"/>
                </a:solidFill>
                <a:effectLst/>
                <a:uFillTx/>
                <a:latin typeface="Arial"/>
              </a:rPr>
              <a:t>Insektenhotel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Recyclingstationen aufbauen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Regenwassersammelbehälter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Umwelt-AG, Klima-AG, </a:t>
            </a:r>
            <a:r>
              <a:rPr lang="de-DE" sz="2000" b="0" u="none" strike="noStrike" dirty="0" err="1">
                <a:solidFill>
                  <a:srgbClr val="000000"/>
                </a:solidFill>
                <a:effectLst/>
                <a:uFillTx/>
                <a:latin typeface="Arial"/>
              </a:rPr>
              <a:t>Müllsammelaktionen</a:t>
            </a:r>
            <a:r>
              <a:rPr lang="de-DE" sz="2000" b="0" u="none" strike="noStrike" dirty="0">
                <a:solidFill>
                  <a:srgbClr val="000000"/>
                </a:solidFill>
                <a:effectLst/>
                <a:uFillTx/>
                <a:latin typeface="Arial"/>
              </a:rPr>
              <a:t> </a:t>
            </a:r>
            <a:br>
              <a:rPr sz="2000" dirty="0"/>
            </a:br>
            <a:r>
              <a:rPr lang="de-DE" sz="2000" b="0" u="sng" strike="noStrike" dirty="0">
                <a:solidFill>
                  <a:srgbClr val="000000"/>
                </a:solidFill>
                <a:effectLst/>
                <a:uFillTx/>
                <a:latin typeface="Arial"/>
              </a:rPr>
              <a:t>Lehrerzimmer</a:t>
            </a:r>
            <a:r>
              <a:rPr lang="de-DE" sz="2000" b="0" u="none" strike="noStrike" dirty="0">
                <a:solidFill>
                  <a:srgbClr val="000000"/>
                </a:solidFill>
                <a:effectLst/>
                <a:uFillTx/>
                <a:latin typeface="Arial"/>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Bio-zertifizierter Kaffee mit Fair-Trade-Label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Doppel- oder Mehrfachnutzung von Papier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Digitale Dokumente und Verwaltungssysteme </a:t>
            </a:r>
            <a:br>
              <a:rPr sz="2000" dirty="0"/>
            </a:br>
            <a:r>
              <a:rPr lang="de-DE" sz="2000" b="0" u="sng" strike="noStrike" dirty="0">
                <a:solidFill>
                  <a:srgbClr val="000000"/>
                </a:solidFill>
                <a:effectLst/>
                <a:uFillTx/>
                <a:latin typeface="Arial"/>
              </a:rPr>
              <a:t>Schulweg</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Förderung von Fahrrad- und Fußwegen </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Fahrradständer erweitern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a:t>
            </a:r>
            <a:r>
              <a:rPr lang="de-DE" sz="2000" b="0" u="none" strike="noStrike" dirty="0" err="1">
                <a:solidFill>
                  <a:srgbClr val="000000"/>
                </a:solidFill>
                <a:effectLst/>
                <a:uFillTx/>
                <a:latin typeface="Arial"/>
              </a:rPr>
              <a:t>Fahrgemeinschaftstage</a:t>
            </a:r>
            <a:r>
              <a:rPr lang="de-DE" sz="2000" b="0" u="none" strike="noStrike" dirty="0">
                <a:solidFill>
                  <a:srgbClr val="000000"/>
                </a:solidFill>
                <a:effectLst/>
                <a:uFillTx/>
                <a:latin typeface="Arial"/>
              </a:rPr>
              <a:t>“ einführen </a:t>
            </a:r>
            <a:br>
              <a:rPr sz="2000" dirty="0"/>
            </a:br>
            <a:r>
              <a:rPr lang="de-DE" sz="2000" b="0" u="sng" strike="noStrike" dirty="0" err="1">
                <a:solidFill>
                  <a:srgbClr val="000000"/>
                </a:solidFill>
                <a:effectLst/>
                <a:uFillTx/>
                <a:latin typeface="Arial"/>
              </a:rPr>
              <a:t>Sanitärräume</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Informationsposter für Schüler*innen und Lehrer*innen (z.B. Wasser sparen, </a:t>
            </a:r>
            <a:br>
              <a:rPr sz="2000" dirty="0"/>
            </a:br>
            <a:r>
              <a:rPr lang="de-DE" sz="2000" b="0" u="none" strike="noStrike" dirty="0">
                <a:solidFill>
                  <a:srgbClr val="000000"/>
                </a:solidFill>
                <a:effectLst/>
                <a:uFillTx/>
                <a:latin typeface="Arial"/>
              </a:rPr>
              <a:t>Mülltrennung)</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Papierhandtücher aus recyceltem Papier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Armaturen mit Sensor, um Wasser zu sparen</a:t>
            </a:r>
            <a:endParaRPr lang="de" sz="2000" b="0" u="none" strike="noStrike" dirty="0">
              <a:solidFill>
                <a:srgbClr val="000000"/>
              </a:solidFill>
              <a:effectLst/>
              <a:uFillTx/>
              <a:latin typeface="Calibri"/>
            </a:endParaRPr>
          </a:p>
        </p:txBody>
      </p:sp>
      <p:sp>
        <p:nvSpPr>
          <p:cNvPr id="749" name="PlaceHolder 3"/>
          <p:cNvSpPr>
            <a:spLocks noGrp="1"/>
          </p:cNvSpPr>
          <p:nvPr>
            <p:ph type="sldNum" idx="10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6E216976-7518-4804-B0FF-D16F269A04C4}" type="slidenum">
              <a:rPr lang="de-DE" sz="1200" b="0" u="none" strike="noStrike">
                <a:solidFill>
                  <a:srgbClr val="000000"/>
                </a:solidFill>
                <a:effectLst/>
                <a:uFillTx/>
                <a:latin typeface="Calibri"/>
                <a:ea typeface="+mn-ea"/>
              </a:rPr>
              <a:t>101</a:t>
            </a:fld>
            <a:endParaRPr lang="de" sz="1200" b="0" u="none" strike="noStrike">
              <a:solidFill>
                <a:srgbClr val="000000"/>
              </a:solidFill>
              <a:effectLst/>
              <a:uFillTx/>
              <a:latin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 name="PlaceHolder 1"/>
          <p:cNvSpPr>
            <a:spLocks noGrp="1" noRot="1" noChangeAspect="1"/>
          </p:cNvSpPr>
          <p:nvPr>
            <p:ph type="sldImg"/>
          </p:nvPr>
        </p:nvSpPr>
        <p:spPr>
          <a:xfrm>
            <a:off x="1371600" y="1143000"/>
            <a:ext cx="4114800" cy="3086100"/>
          </a:xfrm>
          <a:prstGeom prst="rect">
            <a:avLst/>
          </a:prstGeom>
          <a:ln w="0">
            <a:noFill/>
          </a:ln>
        </p:spPr>
      </p:sp>
      <p:sp>
        <p:nvSpPr>
          <p:cNvPr id="75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2000" b="0" u="none" strike="noStrike" dirty="0">
                <a:solidFill>
                  <a:srgbClr val="000000"/>
                </a:solidFill>
                <a:effectLst/>
                <a:uFillTx/>
                <a:latin typeface="Calibri"/>
              </a:rPr>
              <a:t>III.V</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Arial"/>
              </a:rPr>
              <a:t>Ideen für konkrete Maßnahmen:</a:t>
            </a:r>
            <a:r>
              <a:rPr lang="de-DE" sz="2000" b="0" u="none" strike="noStrike" dirty="0">
                <a:solidFill>
                  <a:srgbClr val="000000"/>
                </a:solidFill>
                <a:effectLst/>
                <a:uFillTx/>
                <a:latin typeface="Courier New"/>
              </a:rPr>
              <a:t> </a:t>
            </a:r>
            <a:br>
              <a:rPr sz="2000" dirty="0"/>
            </a:br>
            <a:r>
              <a:rPr lang="de-DE" sz="2000" b="0" u="sng" strike="noStrike" dirty="0">
                <a:solidFill>
                  <a:srgbClr val="000000"/>
                </a:solidFill>
                <a:effectLst/>
                <a:uFillTx/>
                <a:latin typeface="Arial"/>
              </a:rPr>
              <a:t>Mensa</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Vegane</a:t>
            </a:r>
            <a:r>
              <a:rPr lang="de-DE" sz="2000" b="0" u="none" strike="noStrike" dirty="0">
                <a:solidFill>
                  <a:srgbClr val="000000"/>
                </a:solidFill>
                <a:effectLst/>
                <a:uFillTx/>
                <a:latin typeface="Arial"/>
              </a:rPr>
              <a:t>/vegetarische Angebote</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Saisonale und biologische Lebensmittel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Einwegverpackungen vermeiden; Mehrwegbehälter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„Regional- und Saisontage“ oder „Müllfreie Frühstückstage“ einführen</a:t>
            </a:r>
            <a:r>
              <a:rPr lang="de-DE" sz="2000" b="0" u="none" strike="noStrike" dirty="0">
                <a:solidFill>
                  <a:srgbClr val="000000"/>
                </a:solidFill>
                <a:effectLst/>
                <a:uFillTx/>
                <a:latin typeface="Courier New"/>
              </a:rPr>
              <a:t> </a:t>
            </a:r>
            <a:br>
              <a:rPr sz="2000" dirty="0"/>
            </a:br>
            <a:r>
              <a:rPr lang="de-DE" sz="2000" b="0" u="sng" strike="noStrike" dirty="0">
                <a:solidFill>
                  <a:srgbClr val="000000"/>
                </a:solidFill>
                <a:effectLst/>
                <a:uFillTx/>
                <a:latin typeface="Arial"/>
              </a:rPr>
              <a:t>Klassenraum</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Nachhaltige und umweltfreundliche Schulmaterialien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„Restpapier-Kiste“ für Notizen und Skizzen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Mülltrennstation</a:t>
            </a:r>
            <a:r>
              <a:rPr lang="de-DE" sz="2000" b="0" u="none" strike="noStrike" dirty="0">
                <a:solidFill>
                  <a:srgbClr val="000000"/>
                </a:solidFill>
                <a:effectLst/>
                <a:uFillTx/>
                <a:latin typeface="Arial"/>
              </a:rPr>
              <a:t> im Klassenzimmer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Upcycling-Projekte</a:t>
            </a:r>
            <a:r>
              <a:rPr lang="de-DE" sz="2000" b="0" u="none" strike="noStrike" dirty="0">
                <a:solidFill>
                  <a:srgbClr val="000000"/>
                </a:solidFill>
                <a:effectLst/>
                <a:uFillTx/>
                <a:latin typeface="Arial"/>
              </a:rPr>
              <a:t> (z.B. Bücherregale aus alten Obstkisten)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err="1">
                <a:solidFill>
                  <a:srgbClr val="000000"/>
                </a:solidFill>
                <a:effectLst/>
                <a:uFillTx/>
                <a:latin typeface="Arial"/>
              </a:rPr>
              <a:t>Energiesparplan</a:t>
            </a:r>
            <a:r>
              <a:rPr lang="de-DE" sz="2000" b="0" u="none" strike="noStrike" dirty="0">
                <a:solidFill>
                  <a:srgbClr val="000000"/>
                </a:solidFill>
                <a:effectLst/>
                <a:uFillTx/>
                <a:latin typeface="Arial"/>
              </a:rPr>
              <a:t> für das Klassenzimmer entwickeln (z.B. LED-Leuchtmittel statt </a:t>
            </a:r>
            <a:br>
              <a:rPr sz="2000" dirty="0"/>
            </a:br>
            <a:r>
              <a:rPr lang="de-DE" sz="2000" b="0" u="none" strike="noStrike" dirty="0">
                <a:solidFill>
                  <a:srgbClr val="000000"/>
                </a:solidFill>
                <a:effectLst/>
                <a:uFillTx/>
                <a:latin typeface="Arial"/>
              </a:rPr>
              <a:t>Glühbirnen; Licht und elektronische Geräte ausschalten, wenn sie nicht gebraucht </a:t>
            </a:r>
            <a:br>
              <a:rPr sz="2000" dirty="0"/>
            </a:br>
            <a:r>
              <a:rPr lang="de-DE" sz="2000" b="0" u="none" strike="noStrike" dirty="0">
                <a:solidFill>
                  <a:srgbClr val="000000"/>
                </a:solidFill>
                <a:effectLst/>
                <a:uFillTx/>
                <a:latin typeface="Arial"/>
              </a:rPr>
              <a:t>werden) </a:t>
            </a:r>
            <a:br>
              <a:rPr sz="2000" dirty="0"/>
            </a:br>
            <a:r>
              <a:rPr lang="de-DE" sz="2000" b="0" u="sng" strike="noStrike" dirty="0">
                <a:solidFill>
                  <a:srgbClr val="000000"/>
                </a:solidFill>
                <a:effectLst/>
                <a:uFillTx/>
                <a:latin typeface="Arial"/>
              </a:rPr>
              <a:t>Schulhof/Pausenbereiche:</a:t>
            </a:r>
            <a:r>
              <a:rPr lang="de-DE" sz="2000" b="0" u="sng"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Bäume und Pflanzen anpflanzen; Hochbeet für den Schulgarten anlegen; </a:t>
            </a:r>
            <a:br>
              <a:rPr sz="2000" dirty="0"/>
            </a:br>
            <a:r>
              <a:rPr lang="de-DE" sz="2000" b="0" u="none" strike="noStrike" dirty="0">
                <a:solidFill>
                  <a:srgbClr val="000000"/>
                </a:solidFill>
                <a:effectLst/>
                <a:uFillTx/>
                <a:latin typeface="Arial"/>
              </a:rPr>
              <a:t>Insektenhotel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Recyclingstationen aufbauen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Regenwassersammelbehälter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Umwelt-AG, Klima-AG, </a:t>
            </a:r>
            <a:r>
              <a:rPr lang="de-DE" sz="2000" b="0" u="none" strike="noStrike" dirty="0" err="1">
                <a:solidFill>
                  <a:srgbClr val="000000"/>
                </a:solidFill>
                <a:effectLst/>
                <a:uFillTx/>
                <a:latin typeface="Arial"/>
              </a:rPr>
              <a:t>Müllsammelaktionen</a:t>
            </a:r>
            <a:r>
              <a:rPr lang="de-DE" sz="2000" b="0" u="none" strike="noStrike" dirty="0">
                <a:solidFill>
                  <a:srgbClr val="000000"/>
                </a:solidFill>
                <a:effectLst/>
                <a:uFillTx/>
                <a:latin typeface="Arial"/>
              </a:rPr>
              <a:t> </a:t>
            </a:r>
            <a:br>
              <a:rPr sz="2000" dirty="0"/>
            </a:br>
            <a:r>
              <a:rPr lang="de-DE" sz="2000" b="0" u="sng" strike="noStrike" dirty="0">
                <a:solidFill>
                  <a:srgbClr val="000000"/>
                </a:solidFill>
                <a:effectLst/>
                <a:uFillTx/>
                <a:latin typeface="Arial"/>
              </a:rPr>
              <a:t>Lehrerzimmer</a:t>
            </a:r>
            <a:r>
              <a:rPr lang="de-DE" sz="2000" b="0" u="none" strike="noStrike" dirty="0">
                <a:solidFill>
                  <a:srgbClr val="000000"/>
                </a:solidFill>
                <a:effectLst/>
                <a:uFillTx/>
                <a:latin typeface="Arial"/>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Bio-zertifizierter Kaffee mit Fair-Trade-Label</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Doppel- oder Mehrfachnutzung von Papier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Digitale Dokumente und Verwaltungssysteme </a:t>
            </a:r>
            <a:br>
              <a:rPr sz="2000" dirty="0"/>
            </a:br>
            <a:r>
              <a:rPr lang="de-DE" sz="2000" b="0" u="sng" strike="noStrike" dirty="0">
                <a:solidFill>
                  <a:srgbClr val="000000"/>
                </a:solidFill>
                <a:effectLst/>
                <a:uFillTx/>
                <a:latin typeface="Arial"/>
              </a:rPr>
              <a:t>Schulweg</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Förderung von Fahrrad- und Fußwegen </a:t>
            </a:r>
            <a:endParaRPr lang="de" sz="2000" b="0" u="none" strike="noStrike" dirty="0">
              <a:solidFill>
                <a:srgbClr val="000000"/>
              </a:solidFill>
              <a:effectLst/>
              <a:uFillTx/>
              <a:latin typeface="Calibri"/>
            </a:endParaRPr>
          </a:p>
          <a:p>
            <a:pPr indent="0" algn="l">
              <a:lnSpc>
                <a:spcPct val="100000"/>
              </a:lnSpc>
              <a:buNone/>
              <a:tabLst>
                <a:tab pos="0" algn="l"/>
              </a:tabLst>
            </a:pP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Fahrradständer erweitern</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a:t>
            </a:r>
            <a:r>
              <a:rPr lang="de-DE" sz="2000" b="0" u="none" strike="noStrike" dirty="0" err="1">
                <a:solidFill>
                  <a:srgbClr val="000000"/>
                </a:solidFill>
                <a:effectLst/>
                <a:uFillTx/>
                <a:latin typeface="Arial"/>
              </a:rPr>
              <a:t>Fahrgemeinschaftstage</a:t>
            </a:r>
            <a:r>
              <a:rPr lang="de-DE" sz="2000" b="0" u="none" strike="noStrike" dirty="0">
                <a:solidFill>
                  <a:srgbClr val="000000"/>
                </a:solidFill>
                <a:effectLst/>
                <a:uFillTx/>
                <a:latin typeface="Arial"/>
              </a:rPr>
              <a:t>“ einführen </a:t>
            </a:r>
            <a:br>
              <a:rPr sz="2000" dirty="0"/>
            </a:br>
            <a:r>
              <a:rPr lang="de-DE" sz="2000" b="0" u="sng" strike="noStrike" dirty="0" err="1">
                <a:solidFill>
                  <a:srgbClr val="000000"/>
                </a:solidFill>
                <a:effectLst/>
                <a:uFillTx/>
                <a:latin typeface="Arial"/>
              </a:rPr>
              <a:t>Sanitärräume</a:t>
            </a: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Informationsposter für Schüler*innen und Lehrer*innen (z.B. Wasser sparen, </a:t>
            </a:r>
            <a:br>
              <a:rPr sz="2000" dirty="0"/>
            </a:br>
            <a:r>
              <a:rPr lang="de-DE" sz="2000" b="0" u="none" strike="noStrike" dirty="0">
                <a:solidFill>
                  <a:srgbClr val="000000"/>
                </a:solidFill>
                <a:effectLst/>
                <a:uFillTx/>
                <a:latin typeface="Arial"/>
              </a:rPr>
              <a:t>Mülltrennung)</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Papierhandtücher aus recyceltem Papier</a:t>
            </a:r>
            <a:r>
              <a:rPr lang="de-DE" sz="2000" b="0" u="none" strike="noStrike" dirty="0">
                <a:solidFill>
                  <a:srgbClr val="000000"/>
                </a:solidFill>
                <a:effectLst/>
                <a:uFillTx/>
                <a:latin typeface="Courier New"/>
              </a:rPr>
              <a:t> </a:t>
            </a:r>
            <a:br>
              <a:rPr sz="2000" dirty="0"/>
            </a:br>
            <a:r>
              <a:rPr lang="de-DE" sz="2000" b="0" u="none" strike="noStrike" dirty="0">
                <a:solidFill>
                  <a:srgbClr val="000000"/>
                </a:solidFill>
                <a:effectLst/>
                <a:uFillTx/>
                <a:latin typeface="Arial"/>
              </a:rPr>
              <a:t>•</a:t>
            </a:r>
            <a:r>
              <a:rPr lang="de-DE" sz="2000" b="0" u="none" strike="noStrike" dirty="0">
                <a:solidFill>
                  <a:srgbClr val="000000"/>
                </a:solidFill>
                <a:effectLst/>
                <a:uFillTx/>
                <a:latin typeface="Courier New"/>
              </a:rPr>
              <a:t> </a:t>
            </a:r>
            <a:r>
              <a:rPr lang="de-DE" sz="2000" b="0" u="none" strike="noStrike" dirty="0">
                <a:solidFill>
                  <a:srgbClr val="000000"/>
                </a:solidFill>
                <a:effectLst/>
                <a:uFillTx/>
                <a:latin typeface="Arial"/>
              </a:rPr>
              <a:t>Armaturen mit Sensor, um Wasser zu sparen</a:t>
            </a:r>
            <a:endParaRPr lang="de" sz="2000" b="0" u="none" strike="noStrike" dirty="0">
              <a:solidFill>
                <a:srgbClr val="000000"/>
              </a:solidFill>
              <a:effectLst/>
              <a:uFillTx/>
              <a:latin typeface="Calibri"/>
            </a:endParaRPr>
          </a:p>
        </p:txBody>
      </p:sp>
      <p:sp>
        <p:nvSpPr>
          <p:cNvPr id="752" name="PlaceHolder 3"/>
          <p:cNvSpPr>
            <a:spLocks noGrp="1"/>
          </p:cNvSpPr>
          <p:nvPr>
            <p:ph type="sldNum" idx="10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1E2A3C63-A200-49BD-B385-C7250791614B}" type="slidenum">
              <a:rPr lang="de-DE" sz="1200" b="0" u="none" strike="noStrike">
                <a:solidFill>
                  <a:srgbClr val="000000"/>
                </a:solidFill>
                <a:effectLst/>
                <a:uFillTx/>
                <a:latin typeface="Calibri"/>
                <a:ea typeface="+mn-ea"/>
              </a:rPr>
              <a:t>102</a:t>
            </a:fld>
            <a:endParaRPr lang="de" sz="1200" b="0" u="none" strike="noStrike">
              <a:solidFill>
                <a:srgbClr val="000000"/>
              </a:solidFill>
              <a:effectLst/>
              <a:uFillTx/>
              <a:latin typeface="Calibri"/>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PlaceHolder 1"/>
          <p:cNvSpPr>
            <a:spLocks noGrp="1" noRot="1" noChangeAspect="1"/>
          </p:cNvSpPr>
          <p:nvPr>
            <p:ph type="sldImg"/>
          </p:nvPr>
        </p:nvSpPr>
        <p:spPr>
          <a:xfrm>
            <a:off x="1371600" y="1143000"/>
            <a:ext cx="4114800" cy="3086100"/>
          </a:xfrm>
          <a:prstGeom prst="rect">
            <a:avLst/>
          </a:prstGeom>
          <a:ln w="0">
            <a:noFill/>
          </a:ln>
        </p:spPr>
      </p:sp>
      <p:sp>
        <p:nvSpPr>
          <p:cNvPr id="75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de-DE" sz="1200" b="0" u="none" strike="noStrike" dirty="0">
                <a:solidFill>
                  <a:srgbClr val="000000"/>
                </a:solidFill>
                <a:effectLst/>
                <a:uFillTx/>
                <a:latin typeface="Calibri"/>
              </a:rPr>
              <a:t>Hintergrundinformationen:</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Möglichst </a:t>
            </a:r>
            <a:r>
              <a:rPr lang="de-DE" sz="1200" b="0" u="none" strike="noStrike" dirty="0" err="1">
                <a:solidFill>
                  <a:srgbClr val="000000"/>
                </a:solidFill>
                <a:effectLst/>
                <a:uFillTx/>
                <a:latin typeface="Calibri"/>
              </a:rPr>
              <a:t>niederschwellig</a:t>
            </a:r>
            <a:r>
              <a:rPr lang="de-DE" sz="1200" b="0" u="none" strike="noStrike" dirty="0">
                <a:solidFill>
                  <a:srgbClr val="000000"/>
                </a:solidFill>
                <a:effectLst/>
                <a:uFillTx/>
                <a:latin typeface="Calibri"/>
              </a:rPr>
              <a:t> denken (z. B. leichter sich einer Gruppe anzuschließen, als Gruppe selbst zu gründen)</a:t>
            </a:r>
            <a:endParaRPr lang="de" sz="1200" b="0" u="none" strike="noStrike" dirty="0">
              <a:solidFill>
                <a:srgbClr val="000000"/>
              </a:solidFill>
              <a:effectLst/>
              <a:uFillTx/>
              <a:latin typeface="Calibri"/>
            </a:endParaRPr>
          </a:p>
          <a:p>
            <a:pPr indent="0" algn="l">
              <a:lnSpc>
                <a:spcPct val="100000"/>
              </a:lnSpc>
              <a:buNone/>
              <a:tabLst>
                <a:tab pos="0" algn="l"/>
              </a:tabLst>
            </a:pPr>
            <a:r>
              <a:rPr lang="de-DE" sz="1200" b="0" u="none" strike="noStrike" dirty="0">
                <a:solidFill>
                  <a:srgbClr val="000000"/>
                </a:solidFill>
                <a:effectLst/>
                <a:uFillTx/>
                <a:latin typeface="Calibri"/>
              </a:rPr>
              <a:t>Möglichst nahbare Ansprechpersonen (z. B. Hausmeister*in, </a:t>
            </a:r>
            <a:r>
              <a:rPr lang="de-DE" sz="1200" b="0" u="none" strike="noStrike" dirty="0" err="1">
                <a:solidFill>
                  <a:srgbClr val="000000"/>
                </a:solidFill>
                <a:effectLst/>
                <a:uFillTx/>
                <a:latin typeface="Calibri"/>
              </a:rPr>
              <a:t>Mensaverantwortliche</a:t>
            </a:r>
            <a:r>
              <a:rPr lang="de-DE" sz="1200" b="0" u="none" strike="noStrike" dirty="0">
                <a:solidFill>
                  <a:srgbClr val="000000"/>
                </a:solidFill>
                <a:effectLst/>
                <a:uFillTx/>
                <a:latin typeface="Calibri"/>
              </a:rPr>
              <a:t>*r, SV, Klassenlehrer*in, Vertrauenslehrer*in) </a:t>
            </a:r>
            <a:endParaRPr lang="de" sz="1200" b="0" u="none" strike="noStrike" dirty="0">
              <a:solidFill>
                <a:srgbClr val="000000"/>
              </a:solidFill>
              <a:effectLst/>
              <a:uFillTx/>
              <a:latin typeface="Calibri"/>
            </a:endParaRPr>
          </a:p>
          <a:p>
            <a:pPr indent="0" algn="l">
              <a:lnSpc>
                <a:spcPct val="100000"/>
              </a:lnSpc>
              <a:buNone/>
              <a:tabLst>
                <a:tab pos="0" algn="l"/>
              </a:tabLst>
            </a:pPr>
            <a:endParaRPr lang="de" sz="1200" b="0" u="none" strike="noStrike" dirty="0">
              <a:solidFill>
                <a:srgbClr val="000000"/>
              </a:solidFill>
              <a:effectLst/>
              <a:uFillTx/>
              <a:latin typeface="Calibri"/>
            </a:endParaRPr>
          </a:p>
        </p:txBody>
      </p:sp>
      <p:sp>
        <p:nvSpPr>
          <p:cNvPr id="755" name="PlaceHolder 3"/>
          <p:cNvSpPr>
            <a:spLocks noGrp="1"/>
          </p:cNvSpPr>
          <p:nvPr>
            <p:ph type="sldNum" idx="10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1AF64ED1-2256-4965-AD0F-41788997E406}" type="slidenum">
              <a:rPr lang="de-DE" sz="1200" b="0" u="none" strike="noStrike">
                <a:solidFill>
                  <a:srgbClr val="000000"/>
                </a:solidFill>
                <a:effectLst/>
                <a:uFillTx/>
                <a:latin typeface="Calibri"/>
                <a:ea typeface="+mn-ea"/>
              </a:rPr>
              <a:t>103</a:t>
            </a:fld>
            <a:endParaRPr lang="de" sz="1200" b="0" u="none" strike="noStrike">
              <a:solidFill>
                <a:srgbClr val="000000"/>
              </a:solidFill>
              <a:effectLst/>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elfolie">
    <p:bg>
      <p:bgPr>
        <a:solidFill>
          <a:srgbClr val="FFFFFF"/>
        </a:solidFill>
        <a:effectLst/>
      </p:bgPr>
    </p:bg>
    <p:spTree>
      <p:nvGrpSpPr>
        <p:cNvPr id="1" name=""/>
        <p:cNvGrpSpPr/>
        <p:nvPr/>
      </p:nvGrpSpPr>
      <p:grpSpPr>
        <a:xfrm>
          <a:off x="0" y="0"/>
          <a:ext cx="0" cy="0"/>
          <a:chOff x="0" y="0"/>
          <a:chExt cx="0" cy="0"/>
        </a:xfrm>
      </p:grpSpPr>
      <p:pic>
        <p:nvPicPr>
          <p:cNvPr id="2" name="Picture 15" descr="tud_logo_rgb_150dpi"/>
          <p:cNvPicPr/>
          <p:nvPr/>
        </p:nvPicPr>
        <p:blipFill>
          <a:blip r:embed="rId2"/>
          <a:stretch/>
        </p:blipFill>
        <p:spPr>
          <a:xfrm>
            <a:off x="395640" y="334800"/>
            <a:ext cx="3023640" cy="548640"/>
          </a:xfrm>
          <a:prstGeom prst="rect">
            <a:avLst/>
          </a:prstGeom>
          <a:noFill/>
          <a:ln w="0">
            <a:noFill/>
          </a:ln>
        </p:spPr>
      </p:pic>
      <p:cxnSp>
        <p:nvCxnSpPr>
          <p:cNvPr id="3" name="Gerade Verbindung 8"/>
          <p:cNvCxnSpPr/>
          <p:nvPr/>
        </p:nvCxnSpPr>
        <p:spPr>
          <a:xfrm>
            <a:off x="-2160" y="1080000"/>
            <a:ext cx="9195120" cy="720"/>
          </a:xfrm>
          <a:prstGeom prst="straightConnector1">
            <a:avLst/>
          </a:prstGeom>
          <a:ln w="0">
            <a:solidFill>
              <a:srgbClr val="98B855"/>
            </a:solidFill>
          </a:ln>
        </p:spPr>
      </p:cxnSp>
      <p:pic>
        <p:nvPicPr>
          <p:cNvPr id="4" name="Grafik 1"/>
          <p:cNvPicPr/>
          <p:nvPr/>
        </p:nvPicPr>
        <p:blipFill>
          <a:blip r:embed="rId3"/>
          <a:stretch/>
        </p:blipFill>
        <p:spPr>
          <a:xfrm>
            <a:off x="6300360" y="322560"/>
            <a:ext cx="2523240" cy="518760"/>
          </a:xfrm>
          <a:prstGeom prst="rect">
            <a:avLst/>
          </a:prstGeom>
          <a:noFill/>
          <a:ln w="0">
            <a:noFill/>
          </a:ln>
        </p:spPr>
      </p:pic>
      <p:pic>
        <p:nvPicPr>
          <p:cNvPr id="5" name="Grafik 4" descr="Erstes Foto: Mathetower, auf dem sich das grüne TU-Logo dreht. Zweites Foto: zwei Studentinnen und ein Student schauen gemeinsam in ein Buch."/>
          <p:cNvPicPr/>
          <p:nvPr/>
        </p:nvPicPr>
        <p:blipFill>
          <a:blip r:embed="rId4"/>
          <a:srcRect t="37836"/>
          <a:stretch/>
        </p:blipFill>
        <p:spPr>
          <a:xfrm>
            <a:off x="170280" y="4021560"/>
            <a:ext cx="8793720" cy="2384280"/>
          </a:xfrm>
          <a:prstGeom prst="rect">
            <a:avLst/>
          </a:prstGeom>
          <a:noFill/>
          <a:ln w="0">
            <a:noFill/>
          </a:ln>
        </p:spPr>
      </p:pic>
      <p:sp>
        <p:nvSpPr>
          <p:cNvPr id="6" name="PlaceHolder 1"/>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de-DE" sz="3200" b="0" u="none" strike="noStrike">
                <a:solidFill>
                  <a:schemeClr val="dk1"/>
                </a:solidFill>
                <a:effectLst/>
                <a:uFillTx/>
                <a:latin typeface="Calibri"/>
                <a:ea typeface="Arial"/>
              </a:defRPr>
            </a:lvl1pPr>
            <a:lvl2pPr lvl="1" algn="l" defTabSz="914400">
              <a:lnSpc>
                <a:spcPct val="102000"/>
              </a:lnSpc>
              <a:spcBef>
                <a:spcPts val="1134"/>
              </a:spcBef>
              <a:buClr>
                <a:srgbClr val="000000"/>
              </a:buClr>
              <a:buSzPct val="75000"/>
              <a:buFont typeface="Symbol" charset="2"/>
              <a:buChar char=""/>
              <a:defRPr lang="de-DE" sz="2400" b="0" u="none" strike="noStrike">
                <a:solidFill>
                  <a:schemeClr val="dk1"/>
                </a:solidFill>
                <a:effectLst/>
                <a:uFillTx/>
                <a:latin typeface="Calibri"/>
                <a:ea typeface="Arial"/>
              </a:defRPr>
            </a:lvl2pPr>
            <a:lvl3pPr lvl="2" algn="l" defTabSz="914400">
              <a:lnSpc>
                <a:spcPct val="102000"/>
              </a:lnSpc>
              <a:spcBef>
                <a:spcPts val="850"/>
              </a:spcBef>
              <a:buClr>
                <a:srgbClr val="000000"/>
              </a:buClr>
              <a:buSzPct val="45000"/>
              <a:buFont typeface="Wingdings" charset="2"/>
              <a:buChar char=""/>
              <a:defRPr lang="de-DE" sz="2000" b="0" u="none" strike="noStrike">
                <a:solidFill>
                  <a:schemeClr val="dk1"/>
                </a:solidFill>
                <a:effectLst/>
                <a:uFillTx/>
                <a:latin typeface="Calibri"/>
                <a:ea typeface="Arial"/>
              </a:defRPr>
            </a:lvl3pPr>
            <a:lvl4pPr lvl="3" algn="l" defTabSz="914400">
              <a:lnSpc>
                <a:spcPct val="102000"/>
              </a:lnSpc>
              <a:spcBef>
                <a:spcPts val="567"/>
              </a:spcBef>
              <a:buClr>
                <a:srgbClr val="000000"/>
              </a:buClr>
              <a:buSzPct val="75000"/>
              <a:buFont typeface="Symbol" charset="2"/>
              <a:buChar char=""/>
              <a:defRPr lang="de-DE" sz="2000" b="0" u="none" strike="noStrike">
                <a:solidFill>
                  <a:schemeClr val="dk1"/>
                </a:solidFill>
                <a:effectLst/>
                <a:uFillTx/>
                <a:latin typeface="Calibri"/>
                <a:ea typeface="Arial"/>
              </a:defRPr>
            </a:lvl4pPr>
            <a:lvl5pPr lvl="4"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5pPr>
            <a:lvl6pPr lvl="5"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6pPr>
            <a:lvl7pPr lvl="6"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7pPr>
          </a:lstStyle>
          <a:p>
            <a:pPr marL="432000" indent="-324000" algn="l" defTabSz="914400">
              <a:lnSpc>
                <a:spcPct val="102000"/>
              </a:lnSpc>
              <a:spcBef>
                <a:spcPts val="1417"/>
              </a:spcBef>
              <a:buClr>
                <a:srgbClr val="000000"/>
              </a:buClr>
              <a:buSzPct val="45000"/>
              <a:buFont typeface="Wingdings" charset="2"/>
              <a:buChar char=""/>
            </a:pPr>
            <a:r>
              <a:rPr lang="de-DE" sz="3200" b="0" u="none" strike="noStrike">
                <a:solidFill>
                  <a:schemeClr val="dk1"/>
                </a:solidFill>
                <a:effectLst/>
                <a:uFillTx/>
                <a:latin typeface="Calibri"/>
                <a:ea typeface="Arial"/>
              </a:rPr>
              <a:t>Format des Gliederungstextes durch Klicken bearbeiten</a:t>
            </a:r>
            <a:endParaRPr lang="de-DE" sz="32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de-DE" sz="2400" b="0" u="none" strike="noStrike">
                <a:solidFill>
                  <a:schemeClr val="dk1"/>
                </a:solidFill>
                <a:effectLst/>
                <a:uFillTx/>
                <a:latin typeface="Calibri"/>
                <a:ea typeface="Arial"/>
              </a:rPr>
              <a:t>Zweite Gliederungsebene</a:t>
            </a:r>
            <a:endParaRPr lang="de-DE" sz="24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de-DE" sz="2000" b="0" u="none" strike="noStrike">
                <a:solidFill>
                  <a:schemeClr val="dk1"/>
                </a:solidFill>
                <a:effectLst/>
                <a:uFillTx/>
                <a:latin typeface="Calibri"/>
                <a:ea typeface="Arial"/>
              </a:rPr>
              <a:t>Dritte Gliederungsebene</a:t>
            </a:r>
            <a:endParaRPr lang="de-DE" sz="20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de-DE" sz="2000" b="0" u="none" strike="noStrike">
                <a:solidFill>
                  <a:schemeClr val="dk1"/>
                </a:solidFill>
                <a:effectLst/>
                <a:uFillTx/>
                <a:latin typeface="Calibri"/>
                <a:ea typeface="Arial"/>
              </a:rPr>
              <a:t>Vierte Gliederungsebene</a:t>
            </a:r>
            <a:endParaRPr lang="de-DE" sz="20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Fünfte Gliederungsebene</a:t>
            </a:r>
            <a:endParaRPr lang="de-DE"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Sechste Gliederungsebene</a:t>
            </a:r>
            <a:endParaRPr lang="de-DE"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Siebte Gliederungsebene</a:t>
            </a:r>
            <a:endParaRPr lang="de-DE" sz="2000" b="0" u="none" strike="noStrike">
              <a:solidFill>
                <a:schemeClr val="dk1"/>
              </a:solidFill>
              <a:effectLst/>
              <a:uFillTx/>
              <a:latin typeface="Calibri"/>
            </a:endParaRPr>
          </a:p>
        </p:txBody>
      </p:sp>
      <p:sp>
        <p:nvSpPr>
          <p:cNvPr id="7" name="PlaceHolder 2"/>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lvl1pPr indent="0" algn="l">
              <a:lnSpc>
                <a:spcPct val="102000"/>
              </a:lnSpc>
              <a:buNone/>
              <a:defRPr lang="de-DE" sz="1800" b="0" u="none" strike="noStrike">
                <a:solidFill>
                  <a:schemeClr val="dk1"/>
                </a:solidFill>
                <a:effectLst/>
                <a:uFillTx/>
                <a:latin typeface="Calibri"/>
              </a:defRPr>
            </a:lvl1pPr>
          </a:lstStyle>
          <a:p>
            <a:pPr indent="0" algn="l">
              <a:lnSpc>
                <a:spcPct val="102000"/>
              </a:lnSpc>
              <a:buNone/>
            </a:pPr>
            <a:r>
              <a:rPr lang="de-DE" sz="1800" b="0" u="none" strike="noStrike">
                <a:solidFill>
                  <a:schemeClr val="dk1"/>
                </a:solidFill>
                <a:effectLst/>
                <a:uFillTx/>
                <a:latin typeface="Calibri"/>
              </a:rPr>
              <a:t>Format des Titeltextes durch Klicken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ild groß">
    <p:bg>
      <p:bgPr>
        <a:solidFill>
          <a:srgbClr val="FFFFFF"/>
        </a:solidFill>
        <a:effectLst/>
      </p:bgPr>
    </p:bg>
    <p:spTree>
      <p:nvGrpSpPr>
        <p:cNvPr id="1" name=""/>
        <p:cNvGrpSpPr/>
        <p:nvPr/>
      </p:nvGrpSpPr>
      <p:grpSpPr>
        <a:xfrm>
          <a:off x="0" y="0"/>
          <a:ext cx="0" cy="0"/>
          <a:chOff x="0" y="0"/>
          <a:chExt cx="0" cy="0"/>
        </a:xfrm>
      </p:grpSpPr>
      <p:pic>
        <p:nvPicPr>
          <p:cNvPr id="8" name="Picture 15" descr="tud_logo_rgb_150dpi"/>
          <p:cNvPicPr/>
          <p:nvPr/>
        </p:nvPicPr>
        <p:blipFill>
          <a:blip r:embed="rId2"/>
          <a:stretch/>
        </p:blipFill>
        <p:spPr>
          <a:xfrm>
            <a:off x="395640" y="334800"/>
            <a:ext cx="3023640" cy="548640"/>
          </a:xfrm>
          <a:prstGeom prst="rect">
            <a:avLst/>
          </a:prstGeom>
          <a:noFill/>
          <a:ln w="0">
            <a:noFill/>
          </a:ln>
        </p:spPr>
      </p:pic>
      <p:cxnSp>
        <p:nvCxnSpPr>
          <p:cNvPr id="9" name="Gerade Verbindung 8"/>
          <p:cNvCxnSpPr/>
          <p:nvPr/>
        </p:nvCxnSpPr>
        <p:spPr>
          <a:xfrm>
            <a:off x="-2160" y="1080000"/>
            <a:ext cx="9195120" cy="720"/>
          </a:xfrm>
          <a:prstGeom prst="straightConnector1">
            <a:avLst/>
          </a:prstGeom>
          <a:ln w="0">
            <a:solidFill>
              <a:srgbClr val="98B855"/>
            </a:solidFill>
          </a:ln>
        </p:spPr>
      </p:cxnSp>
      <p:pic>
        <p:nvPicPr>
          <p:cNvPr id="10" name="Grafik 1"/>
          <p:cNvPicPr/>
          <p:nvPr/>
        </p:nvPicPr>
        <p:blipFill>
          <a:blip r:embed="rId3"/>
          <a:stretch/>
        </p:blipFill>
        <p:spPr>
          <a:xfrm>
            <a:off x="6300360" y="322560"/>
            <a:ext cx="2523240" cy="518760"/>
          </a:xfrm>
          <a:prstGeom prst="rect">
            <a:avLst/>
          </a:prstGeom>
          <a:noFill/>
          <a:ln w="0">
            <a:noFill/>
          </a:ln>
        </p:spPr>
      </p:pic>
      <p:sp>
        <p:nvSpPr>
          <p:cNvPr id="1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12" name="PlaceHolder 2"/>
          <p:cNvSpPr>
            <a:spLocks noGrp="1"/>
          </p:cNvSpPr>
          <p:nvPr>
            <p:ph type="pic"/>
          </p:nvPr>
        </p:nvSpPr>
        <p:spPr>
          <a:xfrm>
            <a:off x="251640" y="1989000"/>
            <a:ext cx="8640360" cy="4319640"/>
          </a:xfrm>
          <a:prstGeom prst="rect">
            <a:avLst/>
          </a:prstGeom>
          <a:noFill/>
          <a:ln w="0">
            <a:noFill/>
          </a:ln>
        </p:spPr>
        <p:txBody>
          <a:bodyPr lIns="90000" tIns="45000" rIns="90000" bIns="45000" anchor="t">
            <a:noAutofit/>
          </a:bodyPr>
          <a:lstStyle/>
          <a:p>
            <a:pPr indent="0" algn="l">
              <a:buNone/>
            </a:pPr>
            <a:r>
              <a:rPr lang="de" sz="1800" b="0" u="none" strike="noStrike">
                <a:solidFill>
                  <a:srgbClr val="000000"/>
                </a:solidFill>
                <a:effectLst/>
                <a:uFillTx/>
                <a:latin typeface="Calibri"/>
              </a:rPr>
              <a:t>Bild durch Doppelklicken hinzufügen</a:t>
            </a:r>
          </a:p>
        </p:txBody>
      </p:sp>
      <p:sp>
        <p:nvSpPr>
          <p:cNvPr id="13" name="PlaceHolder 3"/>
          <p:cNvSpPr>
            <a:spLocks noGrp="1"/>
          </p:cNvSpPr>
          <p:nvPr>
            <p:ph type="sldNum" idx="1"/>
          </p:nvPr>
        </p:nvSpPr>
        <p:spPr>
          <a:xfrm>
            <a:off x="8198280" y="6525360"/>
            <a:ext cx="549720" cy="2793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rgbClr val="84B818"/>
                </a:solidFill>
                <a:effectLst/>
                <a:uFillTx/>
                <a:latin typeface="Arial"/>
                <a:ea typeface="Arial"/>
              </a:defRPr>
            </a:lvl1pPr>
          </a:lstStyle>
          <a:p>
            <a:pPr indent="0" algn="ctr" defTabSz="914400">
              <a:lnSpc>
                <a:spcPct val="100000"/>
              </a:lnSpc>
              <a:buNone/>
              <a:tabLst>
                <a:tab pos="0" algn="l"/>
              </a:tabLst>
            </a:pPr>
            <a:fld id="{8C290D5E-1E76-4BB7-84D1-713144C68FD1}" type="slidenum">
              <a:rPr lang="de-DE" sz="1200" b="0" u="none" strike="noStrike">
                <a:solidFill>
                  <a:srgbClr val="84B818"/>
                </a:solidFill>
                <a:effectLst/>
                <a:uFillTx/>
                <a:latin typeface="Arial"/>
                <a:ea typeface="Arial"/>
              </a:rPr>
              <a:t>‹Nr.›</a:t>
            </a:fld>
            <a:endParaRPr lang="de" sz="1200" b="0" u="none" strike="noStrike">
              <a:solidFill>
                <a:srgbClr val="000000"/>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Schluss">
    <p:bg>
      <p:bgPr>
        <a:solidFill>
          <a:srgbClr val="FFFFFF"/>
        </a:solidFill>
        <a:effectLst/>
      </p:bgPr>
    </p:bg>
    <p:spTree>
      <p:nvGrpSpPr>
        <p:cNvPr id="1" name=""/>
        <p:cNvGrpSpPr/>
        <p:nvPr/>
      </p:nvGrpSpPr>
      <p:grpSpPr>
        <a:xfrm>
          <a:off x="0" y="0"/>
          <a:ext cx="0" cy="0"/>
          <a:chOff x="0" y="0"/>
          <a:chExt cx="0" cy="0"/>
        </a:xfrm>
      </p:grpSpPr>
      <p:pic>
        <p:nvPicPr>
          <p:cNvPr id="14" name="Picture 15" descr="tud_logo_rgb_150dpi"/>
          <p:cNvPicPr/>
          <p:nvPr/>
        </p:nvPicPr>
        <p:blipFill>
          <a:blip r:embed="rId2"/>
          <a:stretch/>
        </p:blipFill>
        <p:spPr>
          <a:xfrm>
            <a:off x="395640" y="334800"/>
            <a:ext cx="3023640" cy="548640"/>
          </a:xfrm>
          <a:prstGeom prst="rect">
            <a:avLst/>
          </a:prstGeom>
          <a:noFill/>
          <a:ln w="0">
            <a:noFill/>
          </a:ln>
        </p:spPr>
      </p:pic>
      <p:cxnSp>
        <p:nvCxnSpPr>
          <p:cNvPr id="15" name="Gerade Verbindung 8"/>
          <p:cNvCxnSpPr/>
          <p:nvPr/>
        </p:nvCxnSpPr>
        <p:spPr>
          <a:xfrm>
            <a:off x="-2160" y="1080000"/>
            <a:ext cx="9195120" cy="720"/>
          </a:xfrm>
          <a:prstGeom prst="straightConnector1">
            <a:avLst/>
          </a:prstGeom>
          <a:ln w="0">
            <a:solidFill>
              <a:srgbClr val="98B855"/>
            </a:solidFill>
          </a:ln>
        </p:spPr>
      </p:cxnSp>
      <p:sp>
        <p:nvSpPr>
          <p:cNvPr id="16" name="Rectangle 4"/>
          <p:cNvSpPr/>
          <p:nvPr/>
        </p:nvSpPr>
        <p:spPr>
          <a:xfrm>
            <a:off x="137520" y="6525360"/>
            <a:ext cx="3056040" cy="339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de-DE" sz="1200" b="0" u="none" strike="noStrike">
                <a:solidFill>
                  <a:srgbClr val="565656"/>
                </a:solidFill>
                <a:effectLst/>
                <a:uFillTx/>
                <a:latin typeface="Arial"/>
                <a:ea typeface="Arial"/>
              </a:rPr>
              <a:t>Prof. Dr. Claudia Gärtner</a:t>
            </a:r>
            <a:endParaRPr lang="de" sz="1200" b="0" u="none" strike="noStrike">
              <a:solidFill>
                <a:srgbClr val="000000"/>
              </a:solidFill>
              <a:effectLst/>
              <a:uFillTx/>
              <a:latin typeface="Calibri"/>
            </a:endParaRPr>
          </a:p>
        </p:txBody>
      </p:sp>
      <p:pic>
        <p:nvPicPr>
          <p:cNvPr id="17" name="Grafik 1"/>
          <p:cNvPicPr/>
          <p:nvPr/>
        </p:nvPicPr>
        <p:blipFill>
          <a:blip r:embed="rId3"/>
          <a:stretch/>
        </p:blipFill>
        <p:spPr>
          <a:xfrm>
            <a:off x="6300360" y="322560"/>
            <a:ext cx="2523240" cy="518760"/>
          </a:xfrm>
          <a:prstGeom prst="rect">
            <a:avLst/>
          </a:prstGeom>
          <a:noFill/>
          <a:ln w="0">
            <a:noFill/>
          </a:ln>
        </p:spPr>
      </p:pic>
      <p:sp>
        <p:nvSpPr>
          <p:cNvPr id="18" name="Grafik 2" descr="Das Foto zeigt den Mathetower, auf dem sich das grüne TU-Logo dreht." title="Gebäude auf dem TU-Campus"/>
          <p:cNvSpPr/>
          <p:nvPr/>
        </p:nvSpPr>
        <p:spPr>
          <a:xfrm>
            <a:off x="1209600" y="1347120"/>
            <a:ext cx="6724080" cy="4625640"/>
          </a:xfrm>
          <a:prstGeom prst="roundRect">
            <a:avLst>
              <a:gd name="adj" fmla="val 8551"/>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FFFFFF"/>
              </a:solidFill>
              <a:effectLst/>
              <a:uFillTx/>
              <a:latin typeface="Calibri"/>
            </a:endParaRPr>
          </a:p>
        </p:txBody>
      </p:sp>
      <p:sp>
        <p:nvSpPr>
          <p:cNvPr id="19" name="Textfeld 3"/>
          <p:cNvSpPr/>
          <p:nvPr/>
        </p:nvSpPr>
        <p:spPr>
          <a:xfrm>
            <a:off x="2362320" y="6112800"/>
            <a:ext cx="399024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1800" b="0" u="none" strike="noStrike">
                <a:solidFill>
                  <a:srgbClr val="565656"/>
                </a:solidFill>
                <a:effectLst/>
                <a:uFillTx/>
                <a:latin typeface="Arial"/>
                <a:ea typeface="Arial"/>
              </a:rPr>
              <a:t>www.tu-dortmund.de </a:t>
            </a:r>
            <a:endParaRPr lang="de" sz="1800" b="0" u="none" strike="noStrike">
              <a:solidFill>
                <a:srgbClr val="000000"/>
              </a:solidFill>
              <a:effectLst/>
              <a:uFillTx/>
              <a:latin typeface="Calibri"/>
            </a:endParaRPr>
          </a:p>
        </p:txBody>
      </p:sp>
      <p:pic>
        <p:nvPicPr>
          <p:cNvPr id="20" name="Picture 11"/>
          <p:cNvPicPr/>
          <p:nvPr/>
        </p:nvPicPr>
        <p:blipFill>
          <a:blip r:embed="rId5"/>
          <a:srcRect r="90356"/>
          <a:stretch/>
        </p:blipFill>
        <p:spPr>
          <a:xfrm>
            <a:off x="1209600" y="6118200"/>
            <a:ext cx="590760" cy="414360"/>
          </a:xfrm>
          <a:prstGeom prst="rect">
            <a:avLst/>
          </a:prstGeom>
          <a:noFill/>
          <a:ln w="0">
            <a:noFill/>
          </a:ln>
        </p:spPr>
      </p:pic>
      <p:pic>
        <p:nvPicPr>
          <p:cNvPr id="21" name="Picture 11"/>
          <p:cNvPicPr/>
          <p:nvPr/>
        </p:nvPicPr>
        <p:blipFill>
          <a:blip r:embed="rId5"/>
          <a:srcRect r="90356"/>
          <a:stretch/>
        </p:blipFill>
        <p:spPr>
          <a:xfrm rot="10800000">
            <a:off x="7343640" y="6113520"/>
            <a:ext cx="590760" cy="4143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elfolie">
    <p:bg>
      <p:bgPr>
        <a:solidFill>
          <a:srgbClr val="FFFFFF"/>
        </a:solidFill>
        <a:effectLst/>
      </p:bgPr>
    </p:bg>
    <p:spTree>
      <p:nvGrpSpPr>
        <p:cNvPr id="1" name=""/>
        <p:cNvGrpSpPr/>
        <p:nvPr/>
      </p:nvGrpSpPr>
      <p:grpSpPr>
        <a:xfrm>
          <a:off x="0" y="0"/>
          <a:ext cx="0" cy="0"/>
          <a:chOff x="0" y="0"/>
          <a:chExt cx="0" cy="0"/>
        </a:xfrm>
      </p:grpSpPr>
      <p:pic>
        <p:nvPicPr>
          <p:cNvPr id="22" name="Picture 15" descr="tud_logo_rgb_150dpi"/>
          <p:cNvPicPr/>
          <p:nvPr/>
        </p:nvPicPr>
        <p:blipFill>
          <a:blip r:embed="rId2"/>
          <a:stretch/>
        </p:blipFill>
        <p:spPr>
          <a:xfrm>
            <a:off x="395640" y="334800"/>
            <a:ext cx="3023640" cy="548640"/>
          </a:xfrm>
          <a:prstGeom prst="rect">
            <a:avLst/>
          </a:prstGeom>
          <a:noFill/>
          <a:ln w="0">
            <a:noFill/>
          </a:ln>
        </p:spPr>
      </p:pic>
      <p:cxnSp>
        <p:nvCxnSpPr>
          <p:cNvPr id="23" name="Gerade Verbindung 8"/>
          <p:cNvCxnSpPr/>
          <p:nvPr/>
        </p:nvCxnSpPr>
        <p:spPr>
          <a:xfrm>
            <a:off x="-2160" y="1080000"/>
            <a:ext cx="9195120" cy="720"/>
          </a:xfrm>
          <a:prstGeom prst="straightConnector1">
            <a:avLst/>
          </a:prstGeom>
          <a:ln w="0">
            <a:solidFill>
              <a:srgbClr val="98B855"/>
            </a:solidFill>
          </a:ln>
        </p:spPr>
      </p:cxnSp>
      <p:pic>
        <p:nvPicPr>
          <p:cNvPr id="24" name="Grafik 1"/>
          <p:cNvPicPr/>
          <p:nvPr/>
        </p:nvPicPr>
        <p:blipFill>
          <a:blip r:embed="rId3"/>
          <a:stretch/>
        </p:blipFill>
        <p:spPr>
          <a:xfrm>
            <a:off x="6300360" y="322560"/>
            <a:ext cx="2523240" cy="518760"/>
          </a:xfrm>
          <a:prstGeom prst="rect">
            <a:avLst/>
          </a:prstGeom>
          <a:noFill/>
          <a:ln w="0">
            <a:noFill/>
          </a:ln>
        </p:spPr>
      </p:pic>
      <p:grpSp>
        <p:nvGrpSpPr>
          <p:cNvPr id="25" name="Gruppieren 88"/>
          <p:cNvGrpSpPr/>
          <p:nvPr/>
        </p:nvGrpSpPr>
        <p:grpSpPr>
          <a:xfrm>
            <a:off x="-247320" y="-59400"/>
            <a:ext cx="9386280" cy="6933240"/>
            <a:chOff x="-247320" y="-59400"/>
            <a:chExt cx="9386280" cy="6933240"/>
          </a:xfrm>
        </p:grpSpPr>
        <p:sp>
          <p:nvSpPr>
            <p:cNvPr id="26" name="Freihandform 5"/>
            <p:cNvSpPr/>
            <p:nvPr/>
          </p:nvSpPr>
          <p:spPr>
            <a:xfrm>
              <a:off x="-247320" y="1290960"/>
              <a:ext cx="7276320" cy="5572800"/>
            </a:xfrm>
            <a:custGeom>
              <a:avLst/>
              <a:gdLst>
                <a:gd name="textAreaLeft" fmla="*/ 0 w 7276320"/>
                <a:gd name="textAreaRight" fmla="*/ 7277040 w 7276320"/>
                <a:gd name="textAreaTop" fmla="*/ 0 h 5572800"/>
                <a:gd name="textAreaBottom" fmla="*/ 5573520 h 5572800"/>
              </a:gdLst>
              <a:ahLst/>
              <a:cxnLst/>
              <a:rect l="textAreaLeft" t="textAreaTop" r="textAreaRight" b="textAreaBottom"/>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27" name="Freihandform 6"/>
            <p:cNvSpPr/>
            <p:nvPr/>
          </p:nvSpPr>
          <p:spPr>
            <a:xfrm>
              <a:off x="502920" y="2010600"/>
              <a:ext cx="5529600" cy="4848120"/>
            </a:xfrm>
            <a:custGeom>
              <a:avLst/>
              <a:gdLst>
                <a:gd name="textAreaLeft" fmla="*/ 0 w 5529600"/>
                <a:gd name="textAreaRight" fmla="*/ 5530320 w 5529600"/>
                <a:gd name="textAreaTop" fmla="*/ 0 h 4848120"/>
                <a:gd name="textAreaBottom" fmla="*/ 4848840 h 4848120"/>
              </a:gdLst>
              <a:ahLst/>
              <a:cxnLst/>
              <a:rect l="textAreaLeft" t="textAreaTop" r="textAreaRight" b="textAreaBottom"/>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28" name="Freihandform 7"/>
            <p:cNvSpPr/>
            <p:nvPr/>
          </p:nvSpPr>
          <p:spPr>
            <a:xfrm>
              <a:off x="188640" y="1780920"/>
              <a:ext cx="6026400" cy="5082840"/>
            </a:xfrm>
            <a:custGeom>
              <a:avLst/>
              <a:gdLst>
                <a:gd name="textAreaLeft" fmla="*/ 0 w 6026400"/>
                <a:gd name="textAreaRight" fmla="*/ 6027120 w 6026400"/>
                <a:gd name="textAreaTop" fmla="*/ 0 h 5082840"/>
                <a:gd name="textAreaBottom" fmla="*/ 5083560 h 5082840"/>
              </a:gdLst>
              <a:ahLst/>
              <a:cxnLst/>
              <a:rect l="textAreaLeft" t="textAreaTop" r="textAreaRight" b="textAreaBottom"/>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a:solidFill>
                <a:schemeClr val="dk1">
                  <a:alpha val="20000"/>
                </a:schemeClr>
              </a:solidFill>
              <a:prstDash val="dash"/>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29" name="Freihandform 8"/>
            <p:cNvSpPr/>
            <p:nvPr/>
          </p:nvSpPr>
          <p:spPr>
            <a:xfrm>
              <a:off x="-720" y="542520"/>
              <a:ext cx="7750080" cy="6321240"/>
            </a:xfrm>
            <a:custGeom>
              <a:avLst/>
              <a:gdLst>
                <a:gd name="textAreaLeft" fmla="*/ 0 w 7750080"/>
                <a:gd name="textAreaRight" fmla="*/ 7750800 w 7750080"/>
                <a:gd name="textAreaTop" fmla="*/ 0 h 6321240"/>
                <a:gd name="textAreaBottom" fmla="*/ 6321960 h 6321240"/>
              </a:gdLst>
              <a:ahLst/>
              <a:cxnLst/>
              <a:rect l="textAreaLeft" t="textAreaTop" r="textAreaRight" b="textAreaBottom"/>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0" name="Freihandform 9"/>
            <p:cNvSpPr/>
            <p:nvPr/>
          </p:nvSpPr>
          <p:spPr>
            <a:xfrm>
              <a:off x="2880" y="6178680"/>
              <a:ext cx="378000" cy="680760"/>
            </a:xfrm>
            <a:custGeom>
              <a:avLst/>
              <a:gdLst>
                <a:gd name="textAreaLeft" fmla="*/ 0 w 378000"/>
                <a:gd name="textAreaRight" fmla="*/ 378720 w 378000"/>
                <a:gd name="textAreaTop" fmla="*/ 0 h 680760"/>
                <a:gd name="textAreaBottom" fmla="*/ 681480 h 680760"/>
              </a:gdLst>
              <a:ahLst/>
              <a:cxnLst/>
              <a:rect l="textAreaLeft" t="textAreaTop" r="textAreaRight" b="textAreaBottom"/>
              <a:pathLst>
                <a:path w="106" h="143">
                  <a:moveTo>
                    <a:pt x="0" y="0"/>
                  </a:moveTo>
                  <a:cubicBezTo>
                    <a:pt x="35" y="54"/>
                    <a:pt x="70" y="101"/>
                    <a:pt x="106" y="143"/>
                  </a:cubicBezTo>
                </a:path>
              </a:pathLst>
            </a:custGeom>
            <a:noFill/>
            <a:ln w="4763">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1" name="Freihandform 10"/>
            <p:cNvSpPr/>
            <p:nvPr/>
          </p:nvSpPr>
          <p:spPr>
            <a:xfrm>
              <a:off x="-720" y="-59400"/>
              <a:ext cx="8318160" cy="6923160"/>
            </a:xfrm>
            <a:custGeom>
              <a:avLst/>
              <a:gdLst>
                <a:gd name="textAreaLeft" fmla="*/ 0 w 8318160"/>
                <a:gd name="textAreaRight" fmla="*/ 8318880 w 8318160"/>
                <a:gd name="textAreaTop" fmla="*/ 0 h 6923160"/>
                <a:gd name="textAreaBottom" fmla="*/ 6923880 h 6923160"/>
              </a:gdLst>
              <a:ahLst/>
              <a:cxnLst/>
              <a:rect l="textAreaLeft" t="textAreaTop" r="textAreaRight" b="textAreaBottom"/>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2" name="Freihandform 11"/>
            <p:cNvSpPr/>
            <p:nvPr/>
          </p:nvSpPr>
          <p:spPr>
            <a:xfrm>
              <a:off x="4069800" y="-1800"/>
              <a:ext cx="4340160" cy="6846480"/>
            </a:xfrm>
            <a:custGeom>
              <a:avLst/>
              <a:gdLst>
                <a:gd name="textAreaLeft" fmla="*/ 0 w 4340160"/>
                <a:gd name="textAreaRight" fmla="*/ 4340880 w 4340160"/>
                <a:gd name="textAreaTop" fmla="*/ 0 h 6846480"/>
                <a:gd name="textAreaBottom" fmla="*/ 6847200 h 6846480"/>
              </a:gdLst>
              <a:ahLst/>
              <a:cxnLst/>
              <a:rect l="textAreaLeft" t="textAreaTop" r="textAreaRight" b="textAreaBottom"/>
              <a:pathLst>
                <a:path w="1216" h="1436">
                  <a:moveTo>
                    <a:pt x="1094" y="1436"/>
                  </a:moveTo>
                  <a:cubicBezTo>
                    <a:pt x="1216" y="1114"/>
                    <a:pt x="904" y="770"/>
                    <a:pt x="709" y="551"/>
                  </a:cubicBezTo>
                  <a:cubicBezTo>
                    <a:pt x="509" y="327"/>
                    <a:pt x="274" y="127"/>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3" name="Freihandform 12"/>
            <p:cNvSpPr/>
            <p:nvPr/>
          </p:nvSpPr>
          <p:spPr>
            <a:xfrm>
              <a:off x="-720" y="-1800"/>
              <a:ext cx="792360" cy="613800"/>
            </a:xfrm>
            <a:custGeom>
              <a:avLst/>
              <a:gdLst>
                <a:gd name="textAreaLeft" fmla="*/ 0 w 792360"/>
                <a:gd name="textAreaRight" fmla="*/ 793080 w 792360"/>
                <a:gd name="textAreaTop" fmla="*/ 0 h 613800"/>
                <a:gd name="textAreaBottom" fmla="*/ 614520 h 613800"/>
              </a:gdLst>
              <a:ahLst/>
              <a:cxnLst/>
              <a:rect l="textAreaLeft" t="textAreaTop" r="textAreaRight" b="textAreaBottom"/>
              <a:pathLst>
                <a:path w="222" h="129">
                  <a:moveTo>
                    <a:pt x="222" y="0"/>
                  </a:moveTo>
                  <a:cubicBezTo>
                    <a:pt x="152" y="35"/>
                    <a:pt x="76" y="78"/>
                    <a:pt x="0" y="129"/>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4" name="Freihandform 13"/>
            <p:cNvSpPr/>
            <p:nvPr/>
          </p:nvSpPr>
          <p:spPr>
            <a:xfrm>
              <a:off x="4366440" y="-1800"/>
              <a:ext cx="4190400" cy="6865560"/>
            </a:xfrm>
            <a:custGeom>
              <a:avLst/>
              <a:gdLst>
                <a:gd name="textAreaLeft" fmla="*/ 0 w 4190400"/>
                <a:gd name="textAreaRight" fmla="*/ 4191120 w 4190400"/>
                <a:gd name="textAreaTop" fmla="*/ 0 h 6865560"/>
                <a:gd name="textAreaBottom" fmla="*/ 6866280 h 6865560"/>
              </a:gdLst>
              <a:ahLst/>
              <a:cxnLst/>
              <a:rect l="textAreaLeft" t="textAreaTop" r="textAreaRight" b="textAreaBottom"/>
              <a:pathLst>
                <a:path w="1174" h="1440">
                  <a:moveTo>
                    <a:pt x="1067" y="1440"/>
                  </a:moveTo>
                  <a:cubicBezTo>
                    <a:pt x="1174" y="1124"/>
                    <a:pt x="887" y="797"/>
                    <a:pt x="698" y="577"/>
                  </a:cubicBezTo>
                  <a:cubicBezTo>
                    <a:pt x="500" y="348"/>
                    <a:pt x="270" y="141"/>
                    <a:pt x="0" y="0"/>
                  </a:cubicBezTo>
                </a:path>
              </a:pathLst>
            </a:custGeom>
            <a:noFill/>
            <a:ln w="9525">
              <a:solidFill>
                <a:schemeClr val="dk1">
                  <a:alpha val="20000"/>
                </a:schemeClr>
              </a:solidFill>
              <a:prstDash val="dash"/>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5" name="Freihandform 14"/>
            <p:cNvSpPr/>
            <p:nvPr/>
          </p:nvSpPr>
          <p:spPr>
            <a:xfrm>
              <a:off x="2880" y="-6840"/>
              <a:ext cx="445680" cy="352080"/>
            </a:xfrm>
            <a:custGeom>
              <a:avLst/>
              <a:gdLst>
                <a:gd name="textAreaLeft" fmla="*/ 0 w 445680"/>
                <a:gd name="textAreaRight" fmla="*/ 446400 w 445680"/>
                <a:gd name="textAreaTop" fmla="*/ 0 h 352080"/>
                <a:gd name="textAreaBottom" fmla="*/ 352800 h 352080"/>
              </a:gdLst>
              <a:ahLst/>
              <a:cxnLst/>
              <a:rect l="textAreaLeft" t="textAreaTop" r="textAreaRight" b="textAreaBottom"/>
              <a:pathLst>
                <a:path w="125" h="74">
                  <a:moveTo>
                    <a:pt x="125" y="0"/>
                  </a:moveTo>
                  <a:cubicBezTo>
                    <a:pt x="85" y="22"/>
                    <a:pt x="43" y="47"/>
                    <a:pt x="0" y="74"/>
                  </a:cubicBezTo>
                </a:path>
              </a:pathLst>
            </a:custGeom>
            <a:noFill/>
            <a:ln w="9525">
              <a:solidFill>
                <a:schemeClr val="dk1">
                  <a:alpha val="20000"/>
                </a:schemeClr>
              </a:solidFill>
              <a:prstDash val="dash"/>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6" name="Freihandform 15"/>
            <p:cNvSpPr/>
            <p:nvPr/>
          </p:nvSpPr>
          <p:spPr>
            <a:xfrm>
              <a:off x="4509360" y="-1800"/>
              <a:ext cx="4122360" cy="6865560"/>
            </a:xfrm>
            <a:custGeom>
              <a:avLst/>
              <a:gdLst>
                <a:gd name="textAreaLeft" fmla="*/ 0 w 4122360"/>
                <a:gd name="textAreaRight" fmla="*/ 4123080 w 4122360"/>
                <a:gd name="textAreaTop" fmla="*/ 0 h 6865560"/>
                <a:gd name="textAreaBottom" fmla="*/ 6866280 h 6865560"/>
              </a:gdLst>
              <a:ahLst/>
              <a:cxnLst/>
              <a:rect l="textAreaLeft" t="textAreaTop" r="textAreaRight" b="textAreaBottom"/>
              <a:pathLst>
                <a:path w="1155" h="1440">
                  <a:moveTo>
                    <a:pt x="1056" y="1440"/>
                  </a:moveTo>
                  <a:cubicBezTo>
                    <a:pt x="1155" y="1123"/>
                    <a:pt x="875" y="801"/>
                    <a:pt x="686" y="580"/>
                  </a:cubicBezTo>
                  <a:cubicBezTo>
                    <a:pt x="491" y="352"/>
                    <a:pt x="264" y="145"/>
                    <a:pt x="0" y="0"/>
                  </a:cubicBezTo>
                </a:path>
              </a:pathLst>
            </a:custGeom>
            <a:noFill/>
            <a:ln w="12700">
              <a:solidFill>
                <a:schemeClr val="dk1">
                  <a:alpha val="20000"/>
                </a:schemeClr>
              </a:solidFill>
              <a:prstDash val="dashDot"/>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7" name="Freihandform 16"/>
            <p:cNvSpPr/>
            <p:nvPr/>
          </p:nvSpPr>
          <p:spPr>
            <a:xfrm>
              <a:off x="-720" y="-1800"/>
              <a:ext cx="267120" cy="213120"/>
            </a:xfrm>
            <a:custGeom>
              <a:avLst/>
              <a:gdLst>
                <a:gd name="textAreaLeft" fmla="*/ 0 w 267120"/>
                <a:gd name="textAreaRight" fmla="*/ 267840 w 267120"/>
                <a:gd name="textAreaTop" fmla="*/ 0 h 213120"/>
                <a:gd name="textAreaBottom" fmla="*/ 213840 h 213120"/>
              </a:gdLst>
              <a:ahLst/>
              <a:cxnLst/>
              <a:rect l="textAreaLeft" t="textAreaTop" r="textAreaRight" b="textAreaBottom"/>
              <a:pathLst>
                <a:path w="75" h="45">
                  <a:moveTo>
                    <a:pt x="75" y="0"/>
                  </a:moveTo>
                  <a:cubicBezTo>
                    <a:pt x="50" y="14"/>
                    <a:pt x="25" y="29"/>
                    <a:pt x="0" y="45"/>
                  </a:cubicBezTo>
                </a:path>
              </a:pathLst>
            </a:custGeom>
            <a:noFill/>
            <a:ln w="12700">
              <a:solidFill>
                <a:schemeClr val="dk1">
                  <a:alpha val="20000"/>
                </a:schemeClr>
              </a:solidFill>
              <a:prstDash val="dashDot"/>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8" name="Freihandform 17"/>
            <p:cNvSpPr/>
            <p:nvPr/>
          </p:nvSpPr>
          <p:spPr>
            <a:xfrm>
              <a:off x="4658040" y="-6840"/>
              <a:ext cx="4141440" cy="6870240"/>
            </a:xfrm>
            <a:custGeom>
              <a:avLst/>
              <a:gdLst>
                <a:gd name="textAreaLeft" fmla="*/ 0 w 4141440"/>
                <a:gd name="textAreaRight" fmla="*/ 4142160 w 4141440"/>
                <a:gd name="textAreaTop" fmla="*/ 0 h 6870240"/>
                <a:gd name="textAreaBottom" fmla="*/ 6870960 h 6870240"/>
              </a:gdLst>
              <a:ahLst/>
              <a:cxnLst/>
              <a:rect l="textAreaLeft" t="textAreaTop" r="textAreaRight" b="textAreaBottom"/>
              <a:pathLst>
                <a:path w="1160" h="1441">
                  <a:moveTo>
                    <a:pt x="1053" y="1441"/>
                  </a:moveTo>
                  <a:cubicBezTo>
                    <a:pt x="1160" y="1129"/>
                    <a:pt x="892" y="817"/>
                    <a:pt x="705" y="599"/>
                  </a:cubicBezTo>
                  <a:cubicBezTo>
                    <a:pt x="503" y="365"/>
                    <a:pt x="270" y="152"/>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39" name="Freihandform 18"/>
            <p:cNvSpPr/>
            <p:nvPr/>
          </p:nvSpPr>
          <p:spPr>
            <a:xfrm>
              <a:off x="4847400" y="8280"/>
              <a:ext cx="4059360" cy="6865560"/>
            </a:xfrm>
            <a:custGeom>
              <a:avLst/>
              <a:gdLst>
                <a:gd name="textAreaLeft" fmla="*/ 0 w 4059360"/>
                <a:gd name="textAreaRight" fmla="*/ 4060080 w 4059360"/>
                <a:gd name="textAreaTop" fmla="*/ 0 h 6865560"/>
                <a:gd name="textAreaBottom" fmla="*/ 6866280 h 6865560"/>
              </a:gdLst>
              <a:ahLst/>
              <a:cxnLst/>
              <a:rect l="textAreaLeft" t="textAreaTop" r="textAreaRight" b="textAreaBottom"/>
              <a:pathLst>
                <a:path w="1137" h="1440">
                  <a:moveTo>
                    <a:pt x="1040" y="1440"/>
                  </a:moveTo>
                  <a:cubicBezTo>
                    <a:pt x="1137" y="1131"/>
                    <a:pt x="883" y="828"/>
                    <a:pt x="698" y="611"/>
                  </a:cubicBezTo>
                  <a:cubicBezTo>
                    <a:pt x="498" y="375"/>
                    <a:pt x="268" y="159"/>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40" name="Freihandform 19"/>
            <p:cNvSpPr/>
            <p:nvPr/>
          </p:nvSpPr>
          <p:spPr>
            <a:xfrm>
              <a:off x="5158080" y="-1800"/>
              <a:ext cx="3777120" cy="6860880"/>
            </a:xfrm>
            <a:custGeom>
              <a:avLst/>
              <a:gdLst>
                <a:gd name="textAreaLeft" fmla="*/ 0 w 3777120"/>
                <a:gd name="textAreaRight" fmla="*/ 3777840 w 3777120"/>
                <a:gd name="textAreaTop" fmla="*/ 0 h 6860880"/>
                <a:gd name="textAreaBottom" fmla="*/ 6861600 h 6860880"/>
              </a:gdLst>
              <a:ahLst/>
              <a:cxnLst/>
              <a:rect l="textAreaLeft" t="textAreaTop" r="textAreaRight" b="textAreaBottom"/>
              <a:pathLst>
                <a:path w="1058" h="1439">
                  <a:moveTo>
                    <a:pt x="1011" y="1439"/>
                  </a:moveTo>
                  <a:cubicBezTo>
                    <a:pt x="1058" y="1131"/>
                    <a:pt x="825" y="841"/>
                    <a:pt x="648" y="617"/>
                  </a:cubicBezTo>
                  <a:cubicBezTo>
                    <a:pt x="462" y="383"/>
                    <a:pt x="248" y="168"/>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41" name="Freihandform 20"/>
            <p:cNvSpPr/>
            <p:nvPr/>
          </p:nvSpPr>
          <p:spPr>
            <a:xfrm>
              <a:off x="6576120" y="-1800"/>
              <a:ext cx="2562840" cy="2741400"/>
            </a:xfrm>
            <a:custGeom>
              <a:avLst/>
              <a:gdLst>
                <a:gd name="textAreaLeft" fmla="*/ 0 w 2562840"/>
                <a:gd name="textAreaRight" fmla="*/ 2563560 w 2562840"/>
                <a:gd name="textAreaTop" fmla="*/ 0 h 2741400"/>
                <a:gd name="textAreaBottom" fmla="*/ 2742120 h 2741400"/>
              </a:gdLst>
              <a:ahLst/>
              <a:cxnLst/>
              <a:rect l="textAreaLeft" t="textAreaTop" r="textAreaRight" b="textAreaBottom"/>
              <a:pathLst>
                <a:path w="718" h="575">
                  <a:moveTo>
                    <a:pt x="718" y="575"/>
                  </a:moveTo>
                  <a:cubicBezTo>
                    <a:pt x="500" y="360"/>
                    <a:pt x="260" y="163"/>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42" name="Freihandform 21"/>
            <p:cNvSpPr/>
            <p:nvPr/>
          </p:nvSpPr>
          <p:spPr>
            <a:xfrm>
              <a:off x="6926400" y="2880"/>
              <a:ext cx="2212560" cy="2554560"/>
            </a:xfrm>
            <a:custGeom>
              <a:avLst/>
              <a:gdLst>
                <a:gd name="textAreaLeft" fmla="*/ 0 w 2212560"/>
                <a:gd name="textAreaRight" fmla="*/ 2213280 w 2212560"/>
                <a:gd name="textAreaTop" fmla="*/ 0 h 2554560"/>
                <a:gd name="textAreaBottom" fmla="*/ 2555280 h 2554560"/>
              </a:gdLst>
              <a:ahLst/>
              <a:cxnLst/>
              <a:rect l="textAreaLeft" t="textAreaTop" r="textAreaRight" b="textAreaBottom"/>
              <a:pathLst>
                <a:path w="620" h="536">
                  <a:moveTo>
                    <a:pt x="620" y="536"/>
                  </a:moveTo>
                  <a:cubicBezTo>
                    <a:pt x="404" y="314"/>
                    <a:pt x="196" y="138"/>
                    <a:pt x="0" y="0"/>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43" name="Freihandform 22"/>
            <p:cNvSpPr/>
            <p:nvPr/>
          </p:nvSpPr>
          <p:spPr>
            <a:xfrm>
              <a:off x="7515720" y="-1800"/>
              <a:ext cx="1623240" cy="1357560"/>
            </a:xfrm>
            <a:custGeom>
              <a:avLst/>
              <a:gdLst>
                <a:gd name="textAreaLeft" fmla="*/ 0 w 1623240"/>
                <a:gd name="textAreaRight" fmla="*/ 1623960 w 1623240"/>
                <a:gd name="textAreaTop" fmla="*/ 0 h 1357560"/>
                <a:gd name="textAreaBottom" fmla="*/ 1358280 h 1357560"/>
              </a:gdLst>
              <a:ahLst/>
              <a:cxnLst/>
              <a:rect l="textAreaLeft" t="textAreaTop" r="textAreaRight" b="textAreaBottom"/>
              <a:pathLst>
                <a:path w="455" h="285">
                  <a:moveTo>
                    <a:pt x="0" y="0"/>
                  </a:moveTo>
                  <a:cubicBezTo>
                    <a:pt x="153" y="85"/>
                    <a:pt x="308" y="180"/>
                    <a:pt x="455" y="285"/>
                  </a:cubicBezTo>
                </a:path>
              </a:pathLst>
            </a:custGeom>
            <a:noFill/>
            <a:ln w="9525">
              <a:solidFill>
                <a:schemeClr val="dk1">
                  <a:alpha val="20000"/>
                </a:schemeClr>
              </a:solidFill>
              <a:prstDash val="dash"/>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sp>
          <p:nvSpPr>
            <p:cNvPr id="44" name="Freihandform 23"/>
            <p:cNvSpPr/>
            <p:nvPr/>
          </p:nvSpPr>
          <p:spPr>
            <a:xfrm>
              <a:off x="8468280" y="-1800"/>
              <a:ext cx="670680" cy="533880"/>
            </a:xfrm>
            <a:custGeom>
              <a:avLst/>
              <a:gdLst>
                <a:gd name="textAreaLeft" fmla="*/ 0 w 670680"/>
                <a:gd name="textAreaRight" fmla="*/ 671400 w 670680"/>
                <a:gd name="textAreaTop" fmla="*/ 0 h 533880"/>
                <a:gd name="textAreaBottom" fmla="*/ 534600 h 533880"/>
              </a:gdLst>
              <a:ahLst/>
              <a:cxnLst/>
              <a:rect l="textAreaLeft" t="textAreaTop" r="textAreaRight" b="textAreaBottom"/>
              <a:pathLst>
                <a:path w="188" h="112">
                  <a:moveTo>
                    <a:pt x="0" y="0"/>
                  </a:moveTo>
                  <a:cubicBezTo>
                    <a:pt x="63" y="36"/>
                    <a:pt x="126" y="73"/>
                    <a:pt x="188" y="112"/>
                  </a:cubicBezTo>
                </a:path>
              </a:pathLst>
            </a:custGeom>
            <a:noFill/>
            <a:ln w="9525">
              <a:solidFill>
                <a:schemeClr val="dk1">
                  <a:alpha val="20000"/>
                </a:schemeClr>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 sz="1800" b="0" u="none" strike="noStrike">
                <a:solidFill>
                  <a:srgbClr val="000000"/>
                </a:solidFill>
                <a:effectLst/>
                <a:uFillTx/>
                <a:latin typeface="Calibri"/>
              </a:endParaRPr>
            </a:p>
          </p:txBody>
        </p:sp>
      </p:grpSp>
      <p:grpSp>
        <p:nvGrpSpPr>
          <p:cNvPr id="45" name="Gruppieren 8"/>
          <p:cNvGrpSpPr/>
          <p:nvPr/>
        </p:nvGrpSpPr>
        <p:grpSpPr>
          <a:xfrm>
            <a:off x="1252080" y="1186560"/>
            <a:ext cx="6635520" cy="4477680"/>
            <a:chOff x="1252080" y="1186560"/>
            <a:chExt cx="6635520" cy="4477680"/>
          </a:xfrm>
        </p:grpSpPr>
        <p:sp>
          <p:nvSpPr>
            <p:cNvPr id="46" name="Rechteck 38"/>
            <p:cNvSpPr/>
            <p:nvPr/>
          </p:nvSpPr>
          <p:spPr>
            <a:xfrm>
              <a:off x="1255680" y="1186560"/>
              <a:ext cx="6631920" cy="715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de" sz="1800" b="0" u="none" strike="noStrike">
                <a:solidFill>
                  <a:srgbClr val="FFFFFF"/>
                </a:solidFill>
                <a:effectLst/>
                <a:uFillTx/>
                <a:latin typeface="Calibri"/>
              </a:endParaRPr>
            </a:p>
          </p:txBody>
        </p:sp>
        <p:sp>
          <p:nvSpPr>
            <p:cNvPr id="47" name="Gleichschenkliges Dreieck 39"/>
            <p:cNvSpPr/>
            <p:nvPr/>
          </p:nvSpPr>
          <p:spPr>
            <a:xfrm rot="10800000">
              <a:off x="4420080" y="5313960"/>
              <a:ext cx="304560" cy="350280"/>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de" sz="1800" b="0" u="none" strike="noStrike">
                <a:solidFill>
                  <a:srgbClr val="FFFFFF"/>
                </a:solidFill>
                <a:effectLst/>
                <a:uFillTx/>
                <a:latin typeface="Calibri"/>
              </a:endParaRPr>
            </a:p>
          </p:txBody>
        </p:sp>
        <p:sp>
          <p:nvSpPr>
            <p:cNvPr id="48" name="Rechteck 40"/>
            <p:cNvSpPr/>
            <p:nvPr/>
          </p:nvSpPr>
          <p:spPr>
            <a:xfrm>
              <a:off x="1252080" y="1991160"/>
              <a:ext cx="6633360" cy="3321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de" sz="1800" b="0" u="none" strike="noStrike">
                <a:solidFill>
                  <a:srgbClr val="FFFFFF"/>
                </a:solidFill>
                <a:effectLst/>
                <a:uFillTx/>
                <a:latin typeface="Calibri"/>
              </a:endParaRPr>
            </a:p>
          </p:txBody>
        </p:sp>
      </p:grpSp>
      <p:sp>
        <p:nvSpPr>
          <p:cNvPr id="49" name="PlaceHolder 1"/>
          <p:cNvSpPr>
            <a:spLocks noGrp="1"/>
          </p:cNvSpPr>
          <p:nvPr>
            <p:ph type="title"/>
          </p:nvPr>
        </p:nvSpPr>
        <p:spPr>
          <a:xfrm>
            <a:off x="1319400" y="2075400"/>
            <a:ext cx="6509160" cy="1748160"/>
          </a:xfrm>
          <a:prstGeom prst="rect">
            <a:avLst/>
          </a:prstGeom>
          <a:noFill/>
          <a:ln w="0">
            <a:noFill/>
          </a:ln>
        </p:spPr>
        <p:txBody>
          <a:bodyPr lIns="90000" tIns="45000" rIns="90000" bIns="0" anchor="b">
            <a:normAutofit/>
          </a:bodyPr>
          <a:lstStyle>
            <a:lvl1pPr indent="0" algn="ctr" defTabSz="914400">
              <a:lnSpc>
                <a:spcPct val="80000"/>
              </a:lnSpc>
              <a:buNone/>
              <a:tabLst>
                <a:tab pos="0" algn="l"/>
              </a:tabLst>
              <a:defRPr lang="de-DE" sz="4050" b="0" u="none" strike="noStrike" spc="-113">
                <a:solidFill>
                  <a:srgbClr val="FFFEFF"/>
                </a:solidFill>
                <a:effectLst/>
                <a:uFillTx/>
                <a:latin typeface="Calibri"/>
                <a:ea typeface="Arial"/>
              </a:defRPr>
            </a:lvl1pPr>
          </a:lstStyle>
          <a:p>
            <a:pPr indent="0" algn="ctr" defTabSz="914400">
              <a:lnSpc>
                <a:spcPct val="80000"/>
              </a:lnSpc>
              <a:buNone/>
              <a:tabLst>
                <a:tab pos="0" algn="l"/>
              </a:tabLst>
            </a:pPr>
            <a:r>
              <a:rPr lang="de-DE" sz="4050" b="0" u="none" strike="noStrike" spc="-113">
                <a:solidFill>
                  <a:srgbClr val="FFFEFF"/>
                </a:solidFill>
                <a:effectLst/>
                <a:uFillTx/>
                <a:latin typeface="Calibri"/>
                <a:ea typeface="Arial"/>
              </a:rPr>
              <a:t>Titelmasterformat durch Klicken bearbeiten</a:t>
            </a:r>
            <a:endParaRPr lang="de-DE" sz="4050" b="0" u="none" strike="noStrike" spc="-113">
              <a:solidFill>
                <a:srgbClr val="FFFEFF"/>
              </a:solidFill>
              <a:effectLst/>
              <a:uFillTx/>
              <a:latin typeface="Calibri"/>
            </a:endParaRPr>
          </a:p>
        </p:txBody>
      </p:sp>
      <p:sp>
        <p:nvSpPr>
          <p:cNvPr id="50" name="PlaceHolder 2"/>
          <p:cNvSpPr>
            <a:spLocks noGrp="1"/>
          </p:cNvSpPr>
          <p:nvPr>
            <p:ph type="dt" idx="2"/>
          </p:nvPr>
        </p:nvSpPr>
        <p:spPr>
          <a:xfrm>
            <a:off x="603360" y="320040"/>
            <a:ext cx="2742480" cy="319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de-DE" sz="1800" b="0" u="none" strike="noStrike">
                <a:solidFill>
                  <a:schemeClr val="dk1"/>
                </a:solidFill>
                <a:effectLst/>
                <a:uFillTx/>
                <a:latin typeface="Calibri"/>
                <a:ea typeface="Arial"/>
              </a:defRPr>
            </a:lvl1pPr>
          </a:lstStyle>
          <a:p>
            <a:pPr indent="0" algn="l" defTabSz="914400">
              <a:lnSpc>
                <a:spcPct val="100000"/>
              </a:lnSpc>
              <a:buNone/>
              <a:tabLst>
                <a:tab pos="0" algn="l"/>
              </a:tabLst>
            </a:pPr>
            <a:r>
              <a:rPr lang="de-DE" sz="1800" b="0" u="none" strike="noStrike">
                <a:solidFill>
                  <a:schemeClr val="dk1"/>
                </a:solidFill>
                <a:effectLst/>
                <a:uFillTx/>
                <a:latin typeface="Calibri"/>
                <a:ea typeface="Arial"/>
              </a:rPr>
              <a:t>&lt;Datum/Uhrzeit&gt;</a:t>
            </a:r>
            <a:endParaRPr lang="de" sz="1800" b="0" u="none" strike="noStrike">
              <a:solidFill>
                <a:srgbClr val="000000"/>
              </a:solidFill>
              <a:effectLst/>
              <a:uFillTx/>
              <a:latin typeface="Calibri"/>
            </a:endParaRPr>
          </a:p>
        </p:txBody>
      </p:sp>
      <p:sp>
        <p:nvSpPr>
          <p:cNvPr id="51" name="PlaceHolder 3"/>
          <p:cNvSpPr>
            <a:spLocks noGrp="1"/>
          </p:cNvSpPr>
          <p:nvPr>
            <p:ph type="ftr" idx="3"/>
          </p:nvPr>
        </p:nvSpPr>
        <p:spPr>
          <a:xfrm>
            <a:off x="603360" y="6226920"/>
            <a:ext cx="7940880" cy="319320"/>
          </a:xfrm>
          <a:prstGeom prst="rect">
            <a:avLst/>
          </a:prstGeom>
          <a:noFill/>
          <a:ln w="0">
            <a:noFill/>
          </a:ln>
        </p:spPr>
        <p:txBody>
          <a:bodyPr lIns="90000" tIns="45000" rIns="90000" bIns="45000" anchor="t">
            <a:noAutofit/>
          </a:bodyPr>
          <a:lstStyle>
            <a:lvl1pPr indent="0" algn="ctr" defTabSz="914400">
              <a:lnSpc>
                <a:spcPct val="100000"/>
              </a:lnSpc>
              <a:buNone/>
              <a:tabLst>
                <a:tab pos="0" algn="l"/>
              </a:tabLst>
              <a:defRPr lang="de" sz="1400" b="0" u="none" strike="noStrike">
                <a:solidFill>
                  <a:srgbClr val="000000"/>
                </a:solidFill>
                <a:effectLst/>
                <a:uFillTx/>
                <a:latin typeface="Calibri"/>
                <a:ea typeface="Arial"/>
              </a:defRPr>
            </a:lvl1pPr>
          </a:lstStyle>
          <a:p>
            <a:pPr indent="0" algn="ctr" defTabSz="914400">
              <a:lnSpc>
                <a:spcPct val="100000"/>
              </a:lnSpc>
              <a:buNone/>
              <a:tabLst>
                <a:tab pos="0" algn="l"/>
              </a:tabLst>
            </a:pPr>
            <a:r>
              <a:rPr lang="de" sz="1400" b="0" u="none" strike="noStrike">
                <a:solidFill>
                  <a:srgbClr val="000000"/>
                </a:solidFill>
                <a:effectLst/>
                <a:uFillTx/>
                <a:latin typeface="Calibri"/>
                <a:ea typeface="Arial"/>
              </a:rPr>
              <a:t>&lt;Fußzeile&gt;</a:t>
            </a:r>
            <a:endParaRPr lang="de" sz="1400" b="0" u="none" strike="noStrike">
              <a:solidFill>
                <a:srgbClr val="000000"/>
              </a:solidFill>
              <a:effectLst/>
              <a:uFillTx/>
              <a:latin typeface="Calibri"/>
            </a:endParaRPr>
          </a:p>
        </p:txBody>
      </p:sp>
      <p:sp>
        <p:nvSpPr>
          <p:cNvPr id="52" name="PlaceHolder 4"/>
          <p:cNvSpPr>
            <a:spLocks noGrp="1"/>
          </p:cNvSpPr>
          <p:nvPr>
            <p:ph type="sldNum" idx="4"/>
          </p:nvPr>
        </p:nvSpPr>
        <p:spPr>
          <a:xfrm>
            <a:off x="7852320" y="320040"/>
            <a:ext cx="685080" cy="31932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1800" b="0" u="none" strike="noStrike">
                <a:solidFill>
                  <a:schemeClr val="dk1"/>
                </a:solidFill>
                <a:effectLst/>
                <a:uFillTx/>
                <a:latin typeface="Calibri"/>
                <a:ea typeface="Arial"/>
              </a:defRPr>
            </a:lvl1pPr>
          </a:lstStyle>
          <a:p>
            <a:pPr indent="0" algn="l" defTabSz="914400">
              <a:lnSpc>
                <a:spcPct val="100000"/>
              </a:lnSpc>
              <a:buNone/>
              <a:tabLst>
                <a:tab pos="0" algn="l"/>
              </a:tabLst>
            </a:pPr>
            <a:fld id="{58CB59BF-7674-4056-BE4A-965302793C74}" type="slidenum">
              <a:rPr lang="de-DE" sz="1800" b="0" u="none" strike="noStrike">
                <a:solidFill>
                  <a:schemeClr val="dk1"/>
                </a:solidFill>
                <a:effectLst/>
                <a:uFillTx/>
                <a:latin typeface="Calibri"/>
                <a:ea typeface="Arial"/>
              </a:rPr>
              <a:t>‹Nr.›</a:t>
            </a:fld>
            <a:endParaRPr lang="de" sz="1800" b="0" u="none" strike="noStrike">
              <a:solidFill>
                <a:srgbClr val="000000"/>
              </a:solidFill>
              <a:effectLst/>
              <a:uFillTx/>
              <a:latin typeface="Calibri"/>
            </a:endParaRPr>
          </a:p>
        </p:txBody>
      </p:sp>
      <p:sp>
        <p:nvSpPr>
          <p:cNvPr id="53" name="PlaceHolder 5"/>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de-DE" sz="3200" b="0" u="none" strike="noStrike">
                <a:solidFill>
                  <a:schemeClr val="dk1"/>
                </a:solidFill>
                <a:effectLst/>
                <a:uFillTx/>
                <a:latin typeface="Calibri"/>
                <a:ea typeface="Arial"/>
              </a:defRPr>
            </a:lvl1pPr>
            <a:lvl2pPr lvl="1" algn="l" defTabSz="914400">
              <a:lnSpc>
                <a:spcPct val="102000"/>
              </a:lnSpc>
              <a:spcBef>
                <a:spcPts val="1134"/>
              </a:spcBef>
              <a:buClr>
                <a:srgbClr val="000000"/>
              </a:buClr>
              <a:buSzPct val="75000"/>
              <a:buFont typeface="Symbol" charset="2"/>
              <a:buChar char=""/>
              <a:defRPr lang="de-DE" sz="2400" b="0" u="none" strike="noStrike">
                <a:solidFill>
                  <a:schemeClr val="dk1"/>
                </a:solidFill>
                <a:effectLst/>
                <a:uFillTx/>
                <a:latin typeface="Calibri"/>
                <a:ea typeface="Arial"/>
              </a:defRPr>
            </a:lvl2pPr>
            <a:lvl3pPr lvl="2" algn="l" defTabSz="914400">
              <a:lnSpc>
                <a:spcPct val="102000"/>
              </a:lnSpc>
              <a:spcBef>
                <a:spcPts val="850"/>
              </a:spcBef>
              <a:buClr>
                <a:srgbClr val="000000"/>
              </a:buClr>
              <a:buSzPct val="45000"/>
              <a:buFont typeface="Wingdings" charset="2"/>
              <a:buChar char=""/>
              <a:defRPr lang="de-DE" sz="2000" b="0" u="none" strike="noStrike">
                <a:solidFill>
                  <a:schemeClr val="dk1"/>
                </a:solidFill>
                <a:effectLst/>
                <a:uFillTx/>
                <a:latin typeface="Calibri"/>
                <a:ea typeface="Arial"/>
              </a:defRPr>
            </a:lvl3pPr>
            <a:lvl4pPr lvl="3" algn="l" defTabSz="914400">
              <a:lnSpc>
                <a:spcPct val="102000"/>
              </a:lnSpc>
              <a:spcBef>
                <a:spcPts val="567"/>
              </a:spcBef>
              <a:buClr>
                <a:srgbClr val="000000"/>
              </a:buClr>
              <a:buSzPct val="75000"/>
              <a:buFont typeface="Symbol" charset="2"/>
              <a:buChar char=""/>
              <a:defRPr lang="de-DE" sz="2000" b="0" u="none" strike="noStrike">
                <a:solidFill>
                  <a:schemeClr val="dk1"/>
                </a:solidFill>
                <a:effectLst/>
                <a:uFillTx/>
                <a:latin typeface="Calibri"/>
                <a:ea typeface="Arial"/>
              </a:defRPr>
            </a:lvl4pPr>
            <a:lvl5pPr lvl="4"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5pPr>
            <a:lvl6pPr lvl="5"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6pPr>
            <a:lvl7pPr lvl="6"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7pPr>
          </a:lstStyle>
          <a:p>
            <a:pPr marL="432000" indent="-324000" algn="l" defTabSz="914400">
              <a:lnSpc>
                <a:spcPct val="102000"/>
              </a:lnSpc>
              <a:spcBef>
                <a:spcPts val="1417"/>
              </a:spcBef>
              <a:buClr>
                <a:srgbClr val="000000"/>
              </a:buClr>
              <a:buSzPct val="45000"/>
              <a:buFont typeface="Wingdings" charset="2"/>
              <a:buChar char=""/>
            </a:pPr>
            <a:r>
              <a:rPr lang="de-DE" sz="3200" b="0" u="none" strike="noStrike">
                <a:solidFill>
                  <a:schemeClr val="dk1"/>
                </a:solidFill>
                <a:effectLst/>
                <a:uFillTx/>
                <a:latin typeface="Calibri"/>
                <a:ea typeface="Arial"/>
              </a:rPr>
              <a:t>Format des Gliederungstextes durch Klicken bearbeiten</a:t>
            </a:r>
            <a:endParaRPr lang="de-DE" sz="32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de-DE" sz="2400" b="0" u="none" strike="noStrike">
                <a:solidFill>
                  <a:schemeClr val="dk1"/>
                </a:solidFill>
                <a:effectLst/>
                <a:uFillTx/>
                <a:latin typeface="Calibri"/>
                <a:ea typeface="Arial"/>
              </a:rPr>
              <a:t>Zweite Gliederungsebene</a:t>
            </a:r>
            <a:endParaRPr lang="de-DE" sz="24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de-DE" sz="2000" b="0" u="none" strike="noStrike">
                <a:solidFill>
                  <a:schemeClr val="dk1"/>
                </a:solidFill>
                <a:effectLst/>
                <a:uFillTx/>
                <a:latin typeface="Calibri"/>
                <a:ea typeface="Arial"/>
              </a:rPr>
              <a:t>Dritte Gliederungsebene</a:t>
            </a:r>
            <a:endParaRPr lang="de-DE" sz="20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de-DE" sz="2000" b="0" u="none" strike="noStrike">
                <a:solidFill>
                  <a:schemeClr val="dk1"/>
                </a:solidFill>
                <a:effectLst/>
                <a:uFillTx/>
                <a:latin typeface="Calibri"/>
                <a:ea typeface="Arial"/>
              </a:rPr>
              <a:t>Vierte Gliederungsebene</a:t>
            </a:r>
            <a:endParaRPr lang="de-DE" sz="20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Fünfte Gliederungsebene</a:t>
            </a:r>
            <a:endParaRPr lang="de-DE"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Sechste Gliederungsebene</a:t>
            </a:r>
            <a:endParaRPr lang="de-DE"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Siebte Gliederungsebene</a:t>
            </a:r>
            <a:endParaRPr lang="de-DE" sz="2000" b="0" u="none" strike="noStrike">
              <a:solidFill>
                <a:schemeClr val="dk1"/>
              </a:solidFill>
              <a:effectLst/>
              <a:uFillTx/>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Überschrift + Text">
    <p:bg>
      <p:bgPr>
        <a:solidFill>
          <a:srgbClr val="FFFFFF"/>
        </a:solidFill>
        <a:effectLst/>
      </p:bgPr>
    </p:bg>
    <p:spTree>
      <p:nvGrpSpPr>
        <p:cNvPr id="1" name=""/>
        <p:cNvGrpSpPr/>
        <p:nvPr/>
      </p:nvGrpSpPr>
      <p:grpSpPr>
        <a:xfrm>
          <a:off x="0" y="0"/>
          <a:ext cx="0" cy="0"/>
          <a:chOff x="0" y="0"/>
          <a:chExt cx="0" cy="0"/>
        </a:xfrm>
      </p:grpSpPr>
      <p:pic>
        <p:nvPicPr>
          <p:cNvPr id="54" name="Picture 15" descr="tud_logo_rgb_150dpi"/>
          <p:cNvPicPr/>
          <p:nvPr/>
        </p:nvPicPr>
        <p:blipFill>
          <a:blip r:embed="rId2"/>
          <a:stretch/>
        </p:blipFill>
        <p:spPr>
          <a:xfrm>
            <a:off x="395640" y="334800"/>
            <a:ext cx="3023640" cy="548640"/>
          </a:xfrm>
          <a:prstGeom prst="rect">
            <a:avLst/>
          </a:prstGeom>
          <a:noFill/>
          <a:ln w="0">
            <a:noFill/>
          </a:ln>
        </p:spPr>
      </p:pic>
      <p:cxnSp>
        <p:nvCxnSpPr>
          <p:cNvPr id="55" name="Gerade Verbindung 8"/>
          <p:cNvCxnSpPr/>
          <p:nvPr/>
        </p:nvCxnSpPr>
        <p:spPr>
          <a:xfrm>
            <a:off x="-2160" y="1080000"/>
            <a:ext cx="9195120" cy="720"/>
          </a:xfrm>
          <a:prstGeom prst="straightConnector1">
            <a:avLst/>
          </a:prstGeom>
          <a:ln w="0">
            <a:solidFill>
              <a:srgbClr val="98B855"/>
            </a:solidFill>
          </a:ln>
        </p:spPr>
      </p:cxnSp>
      <p:pic>
        <p:nvPicPr>
          <p:cNvPr id="56" name="Grafik 1"/>
          <p:cNvPicPr/>
          <p:nvPr/>
        </p:nvPicPr>
        <p:blipFill>
          <a:blip r:embed="rId3"/>
          <a:stretch/>
        </p:blipFill>
        <p:spPr>
          <a:xfrm>
            <a:off x="6300360" y="322560"/>
            <a:ext cx="2523240" cy="518760"/>
          </a:xfrm>
          <a:prstGeom prst="rect">
            <a:avLst/>
          </a:prstGeom>
          <a:noFill/>
          <a:ln w="0">
            <a:noFill/>
          </a:ln>
        </p:spPr>
      </p:pic>
      <p:pic>
        <p:nvPicPr>
          <p:cNvPr id="57" name="Picture 15" descr="tud_logo_rgb_150dpi"/>
          <p:cNvPicPr/>
          <p:nvPr/>
        </p:nvPicPr>
        <p:blipFill>
          <a:blip r:embed="rId2"/>
          <a:stretch/>
        </p:blipFill>
        <p:spPr>
          <a:xfrm>
            <a:off x="395640" y="334800"/>
            <a:ext cx="3023280" cy="548280"/>
          </a:xfrm>
          <a:prstGeom prst="rect">
            <a:avLst/>
          </a:prstGeom>
          <a:noFill/>
          <a:ln w="0">
            <a:noFill/>
          </a:ln>
        </p:spPr>
      </p:pic>
      <p:cxnSp>
        <p:nvCxnSpPr>
          <p:cNvPr id="58" name="Gerade Verbindung 8"/>
          <p:cNvCxnSpPr/>
          <p:nvPr/>
        </p:nvCxnSpPr>
        <p:spPr>
          <a:xfrm>
            <a:off x="-2160" y="1080000"/>
            <a:ext cx="9195480" cy="1080"/>
          </a:xfrm>
          <a:prstGeom prst="straightConnector1">
            <a:avLst/>
          </a:prstGeom>
          <a:ln w="0">
            <a:solidFill>
              <a:srgbClr val="98B855"/>
            </a:solidFill>
          </a:ln>
        </p:spPr>
      </p:cxnSp>
      <p:pic>
        <p:nvPicPr>
          <p:cNvPr id="59" name="Grafik 1"/>
          <p:cNvPicPr/>
          <p:nvPr/>
        </p:nvPicPr>
        <p:blipFill>
          <a:blip r:embed="rId3"/>
          <a:stretch/>
        </p:blipFill>
        <p:spPr>
          <a:xfrm>
            <a:off x="6300360" y="322560"/>
            <a:ext cx="2522880" cy="518400"/>
          </a:xfrm>
          <a:prstGeom prst="rect">
            <a:avLst/>
          </a:prstGeom>
          <a:noFill/>
          <a:ln w="0">
            <a:noFill/>
          </a:ln>
        </p:spPr>
      </p:pic>
      <p:sp>
        <p:nvSpPr>
          <p:cNvPr id="60" name="PlaceHolder 1"/>
          <p:cNvSpPr>
            <a:spLocks noGrp="1"/>
          </p:cNvSpPr>
          <p:nvPr>
            <p:ph type="title"/>
          </p:nvPr>
        </p:nvSpPr>
        <p:spPr>
          <a:xfrm>
            <a:off x="251640" y="1268640"/>
            <a:ext cx="8640000" cy="574920"/>
          </a:xfrm>
          <a:prstGeom prst="rect">
            <a:avLst/>
          </a:prstGeom>
          <a:noFill/>
          <a:ln w="0">
            <a:noFill/>
          </a:ln>
        </p:spPr>
        <p:txBody>
          <a:bodyPr lIns="90000" tIns="45000" rIns="90000" bIns="45000" anchor="t">
            <a:noAutofit/>
          </a:bodyPr>
          <a:lstStyle>
            <a:lvl1pPr indent="0" algn="ctr"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ctr"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61" name="PlaceHolder 2"/>
          <p:cNvSpPr>
            <a:spLocks noGrp="1"/>
          </p:cNvSpPr>
          <p:nvPr>
            <p:ph type="body"/>
          </p:nvPr>
        </p:nvSpPr>
        <p:spPr>
          <a:xfrm>
            <a:off x="251640" y="1989000"/>
            <a:ext cx="8640000" cy="446328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chemeClr val="dk1"/>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chemeClr val="dk1"/>
                </a:solidFill>
                <a:effectLst/>
                <a:uFillTx/>
                <a:latin typeface="Arial"/>
                <a:ea typeface="Arial"/>
              </a:rPr>
              <a:t>Textmasterformat bearbeiten</a:t>
            </a:r>
            <a:endParaRPr lang="de-DE" sz="2400" b="0" u="none" strike="noStrike">
              <a:solidFill>
                <a:schemeClr val="dk1"/>
              </a:solidFill>
              <a:effectLst/>
              <a:uFillTx/>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Überschrift + Text">
    <p:bg>
      <p:bgPr>
        <a:solidFill>
          <a:srgbClr val="FFFFFF"/>
        </a:solidFill>
        <a:effectLst/>
      </p:bgPr>
    </p:bg>
    <p:spTree>
      <p:nvGrpSpPr>
        <p:cNvPr id="1" name=""/>
        <p:cNvGrpSpPr/>
        <p:nvPr/>
      </p:nvGrpSpPr>
      <p:grpSpPr>
        <a:xfrm>
          <a:off x="0" y="0"/>
          <a:ext cx="0" cy="0"/>
          <a:chOff x="0" y="0"/>
          <a:chExt cx="0" cy="0"/>
        </a:xfrm>
      </p:grpSpPr>
      <p:pic>
        <p:nvPicPr>
          <p:cNvPr id="62" name="Picture 15" descr="tud_logo_rgb_150dpi"/>
          <p:cNvPicPr/>
          <p:nvPr/>
        </p:nvPicPr>
        <p:blipFill>
          <a:blip r:embed="rId2"/>
          <a:stretch/>
        </p:blipFill>
        <p:spPr>
          <a:xfrm>
            <a:off x="395640" y="334800"/>
            <a:ext cx="3023640" cy="548640"/>
          </a:xfrm>
          <a:prstGeom prst="rect">
            <a:avLst/>
          </a:prstGeom>
          <a:noFill/>
          <a:ln w="0">
            <a:noFill/>
          </a:ln>
        </p:spPr>
      </p:pic>
      <p:cxnSp>
        <p:nvCxnSpPr>
          <p:cNvPr id="63" name="Gerade Verbindung 8"/>
          <p:cNvCxnSpPr/>
          <p:nvPr/>
        </p:nvCxnSpPr>
        <p:spPr>
          <a:xfrm>
            <a:off x="-2160" y="1080000"/>
            <a:ext cx="9195120" cy="720"/>
          </a:xfrm>
          <a:prstGeom prst="straightConnector1">
            <a:avLst/>
          </a:prstGeom>
          <a:ln w="0">
            <a:solidFill>
              <a:srgbClr val="98B855"/>
            </a:solidFill>
          </a:ln>
        </p:spPr>
      </p:cxnSp>
      <p:pic>
        <p:nvPicPr>
          <p:cNvPr id="64" name="Grafik 1"/>
          <p:cNvPicPr/>
          <p:nvPr/>
        </p:nvPicPr>
        <p:blipFill>
          <a:blip r:embed="rId3"/>
          <a:stretch/>
        </p:blipFill>
        <p:spPr>
          <a:xfrm>
            <a:off x="6300360" y="322560"/>
            <a:ext cx="2523240" cy="518760"/>
          </a:xfrm>
          <a:prstGeom prst="rect">
            <a:avLst/>
          </a:prstGeom>
          <a:noFill/>
          <a:ln w="0">
            <a:noFill/>
          </a:ln>
        </p:spPr>
      </p:pic>
      <p:sp>
        <p:nvSpPr>
          <p:cNvPr id="6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66" name="PlaceHolder 2"/>
          <p:cNvSpPr>
            <a:spLocks noGrp="1"/>
          </p:cNvSpPr>
          <p:nvPr>
            <p:ph type="body"/>
          </p:nvPr>
        </p:nvSpPr>
        <p:spPr>
          <a:xfrm>
            <a:off x="251640" y="1989000"/>
            <a:ext cx="8640360" cy="446364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chemeClr val="dk1"/>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chemeClr val="dk1"/>
                </a:solidFill>
                <a:effectLst/>
                <a:uFillTx/>
                <a:latin typeface="Arial"/>
                <a:ea typeface="Arial"/>
              </a:rPr>
              <a:t>Textmasterformat bearbeiten</a:t>
            </a:r>
            <a:endParaRPr lang="de-DE" sz="2400" b="0" u="none" strike="noStrike">
              <a:solidFill>
                <a:schemeClr val="dk1"/>
              </a:solidFill>
              <a:effectLst/>
              <a:uFillTx/>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enutzerdefiniertes Layout">
    <p:bg>
      <p:bgPr>
        <a:solidFill>
          <a:srgbClr val="FFFFFF"/>
        </a:solidFill>
        <a:effectLst/>
      </p:bgPr>
    </p:bg>
    <p:spTree>
      <p:nvGrpSpPr>
        <p:cNvPr id="1" name=""/>
        <p:cNvGrpSpPr/>
        <p:nvPr/>
      </p:nvGrpSpPr>
      <p:grpSpPr>
        <a:xfrm>
          <a:off x="0" y="0"/>
          <a:ext cx="0" cy="0"/>
          <a:chOff x="0" y="0"/>
          <a:chExt cx="0" cy="0"/>
        </a:xfrm>
      </p:grpSpPr>
      <p:pic>
        <p:nvPicPr>
          <p:cNvPr id="67" name="Picture 15" descr="tud_logo_rgb_150dpi"/>
          <p:cNvPicPr/>
          <p:nvPr/>
        </p:nvPicPr>
        <p:blipFill>
          <a:blip r:embed="rId2"/>
          <a:stretch/>
        </p:blipFill>
        <p:spPr>
          <a:xfrm>
            <a:off x="395640" y="334800"/>
            <a:ext cx="3023640" cy="548640"/>
          </a:xfrm>
          <a:prstGeom prst="rect">
            <a:avLst/>
          </a:prstGeom>
          <a:noFill/>
          <a:ln w="0">
            <a:noFill/>
          </a:ln>
        </p:spPr>
      </p:pic>
      <p:cxnSp>
        <p:nvCxnSpPr>
          <p:cNvPr id="68" name="Gerade Verbindung 8"/>
          <p:cNvCxnSpPr/>
          <p:nvPr/>
        </p:nvCxnSpPr>
        <p:spPr>
          <a:xfrm>
            <a:off x="-2160" y="1080000"/>
            <a:ext cx="9195120" cy="720"/>
          </a:xfrm>
          <a:prstGeom prst="straightConnector1">
            <a:avLst/>
          </a:prstGeom>
          <a:ln w="0">
            <a:solidFill>
              <a:srgbClr val="98B855"/>
            </a:solidFill>
          </a:ln>
        </p:spPr>
      </p:cxnSp>
      <p:pic>
        <p:nvPicPr>
          <p:cNvPr id="69" name="Grafik 1"/>
          <p:cNvPicPr/>
          <p:nvPr/>
        </p:nvPicPr>
        <p:blipFill>
          <a:blip r:embed="rId3"/>
          <a:stretch/>
        </p:blipFill>
        <p:spPr>
          <a:xfrm>
            <a:off x="6300360" y="322560"/>
            <a:ext cx="2523240" cy="518760"/>
          </a:xfrm>
          <a:prstGeom prst="rect">
            <a:avLst/>
          </a:prstGeom>
          <a:noFill/>
          <a:ln w="0">
            <a:noFill/>
          </a:ln>
        </p:spPr>
      </p:pic>
      <p:sp>
        <p:nvSpPr>
          <p:cNvPr id="70" name="PlaceHolder 1"/>
          <p:cNvSpPr>
            <a:spLocks noGrp="1"/>
          </p:cNvSpPr>
          <p:nvPr>
            <p:ph type="title"/>
          </p:nvPr>
        </p:nvSpPr>
        <p:spPr>
          <a:xfrm>
            <a:off x="827640" y="3141000"/>
            <a:ext cx="7886160" cy="1324800"/>
          </a:xfrm>
          <a:prstGeom prst="rect">
            <a:avLst/>
          </a:prstGeom>
          <a:noFill/>
          <a:ln w="0">
            <a:noFill/>
          </a:ln>
        </p:spPr>
        <p:txBody>
          <a:bodyPr lIns="90000" tIns="45000" rIns="90000" bIns="45000" anchor="t">
            <a:noAutofit/>
          </a:bodyPr>
          <a:lstStyle>
            <a:lvl1pPr indent="0" algn="ctr" defTabSz="914400">
              <a:lnSpc>
                <a:spcPct val="100000"/>
              </a:lnSpc>
              <a:buNone/>
              <a:tabLst>
                <a:tab pos="0" algn="l"/>
              </a:tabLst>
              <a:defRPr lang="de-DE" sz="4400" b="0" u="none" strike="noStrike">
                <a:solidFill>
                  <a:schemeClr val="dk1"/>
                </a:solidFill>
                <a:effectLst/>
                <a:uFillTx/>
                <a:latin typeface="Calibri"/>
                <a:ea typeface="Arial"/>
              </a:defRPr>
            </a:lvl1pPr>
          </a:lstStyle>
          <a:p>
            <a:pPr indent="0" algn="ctr" defTabSz="914400">
              <a:lnSpc>
                <a:spcPct val="100000"/>
              </a:lnSpc>
              <a:buNone/>
              <a:tabLst>
                <a:tab pos="0" algn="l"/>
              </a:tabLst>
            </a:pPr>
            <a:r>
              <a:rPr lang="de-DE" sz="4400" b="0" u="none" strike="noStrike">
                <a:solidFill>
                  <a:schemeClr val="dk1"/>
                </a:solidFill>
                <a:effectLst/>
                <a:uFillTx/>
                <a:latin typeface="Calibri"/>
                <a:ea typeface="Arial"/>
              </a:rPr>
              <a:t>Titelmasterformat durch Klicken bearbeiten</a:t>
            </a:r>
            <a:endParaRPr lang="de-DE" sz="4400" b="0" u="none" strike="noStrike">
              <a:solidFill>
                <a:schemeClr val="dk1"/>
              </a:solidFill>
              <a:effectLst/>
              <a:uFillTx/>
              <a:latin typeface="Calibri"/>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de-DE" sz="3200" b="0" u="none" strike="noStrike">
                <a:solidFill>
                  <a:schemeClr val="dk1"/>
                </a:solidFill>
                <a:effectLst/>
                <a:uFillTx/>
                <a:latin typeface="Calibri"/>
                <a:ea typeface="Arial"/>
              </a:defRPr>
            </a:lvl1pPr>
            <a:lvl2pPr lvl="1" algn="l" defTabSz="914400">
              <a:lnSpc>
                <a:spcPct val="102000"/>
              </a:lnSpc>
              <a:spcBef>
                <a:spcPts val="1134"/>
              </a:spcBef>
              <a:buClr>
                <a:srgbClr val="000000"/>
              </a:buClr>
              <a:buSzPct val="75000"/>
              <a:buFont typeface="Symbol" charset="2"/>
              <a:buChar char=""/>
              <a:defRPr lang="de-DE" sz="2400" b="0" u="none" strike="noStrike">
                <a:solidFill>
                  <a:schemeClr val="dk1"/>
                </a:solidFill>
                <a:effectLst/>
                <a:uFillTx/>
                <a:latin typeface="Calibri"/>
                <a:ea typeface="Arial"/>
              </a:defRPr>
            </a:lvl2pPr>
            <a:lvl3pPr lvl="2" algn="l" defTabSz="914400">
              <a:lnSpc>
                <a:spcPct val="102000"/>
              </a:lnSpc>
              <a:spcBef>
                <a:spcPts val="850"/>
              </a:spcBef>
              <a:buClr>
                <a:srgbClr val="000000"/>
              </a:buClr>
              <a:buSzPct val="45000"/>
              <a:buFont typeface="Wingdings" charset="2"/>
              <a:buChar char=""/>
              <a:defRPr lang="de-DE" sz="2000" b="0" u="none" strike="noStrike">
                <a:solidFill>
                  <a:schemeClr val="dk1"/>
                </a:solidFill>
                <a:effectLst/>
                <a:uFillTx/>
                <a:latin typeface="Calibri"/>
                <a:ea typeface="Arial"/>
              </a:defRPr>
            </a:lvl3pPr>
            <a:lvl4pPr lvl="3" algn="l" defTabSz="914400">
              <a:lnSpc>
                <a:spcPct val="102000"/>
              </a:lnSpc>
              <a:spcBef>
                <a:spcPts val="567"/>
              </a:spcBef>
              <a:buClr>
                <a:srgbClr val="000000"/>
              </a:buClr>
              <a:buSzPct val="75000"/>
              <a:buFont typeface="Symbol" charset="2"/>
              <a:buChar char=""/>
              <a:defRPr lang="de-DE" sz="2000" b="0" u="none" strike="noStrike">
                <a:solidFill>
                  <a:schemeClr val="dk1"/>
                </a:solidFill>
                <a:effectLst/>
                <a:uFillTx/>
                <a:latin typeface="Calibri"/>
                <a:ea typeface="Arial"/>
              </a:defRPr>
            </a:lvl4pPr>
            <a:lvl5pPr lvl="4"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5pPr>
            <a:lvl6pPr lvl="5"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6pPr>
            <a:lvl7pPr lvl="6" algn="l" defTabSz="914400">
              <a:lnSpc>
                <a:spcPct val="102000"/>
              </a:lnSpc>
              <a:spcBef>
                <a:spcPts val="283"/>
              </a:spcBef>
              <a:buClr>
                <a:srgbClr val="000000"/>
              </a:buClr>
              <a:buSzPct val="45000"/>
              <a:buFont typeface="Wingdings" charset="2"/>
              <a:buChar char=""/>
              <a:defRPr lang="de-DE" sz="2000" b="0" u="none" strike="noStrike">
                <a:solidFill>
                  <a:schemeClr val="dk1"/>
                </a:solidFill>
                <a:effectLst/>
                <a:uFillTx/>
                <a:latin typeface="Calibri"/>
                <a:ea typeface="Arial"/>
              </a:defRPr>
            </a:lvl7pPr>
          </a:lstStyle>
          <a:p>
            <a:pPr marL="432000" indent="-324000" algn="l" defTabSz="914400">
              <a:lnSpc>
                <a:spcPct val="102000"/>
              </a:lnSpc>
              <a:spcBef>
                <a:spcPts val="1417"/>
              </a:spcBef>
              <a:buClr>
                <a:srgbClr val="000000"/>
              </a:buClr>
              <a:buSzPct val="45000"/>
              <a:buFont typeface="Wingdings" charset="2"/>
              <a:buChar char=""/>
            </a:pPr>
            <a:r>
              <a:rPr lang="de-DE" sz="3200" b="0" u="none" strike="noStrike">
                <a:solidFill>
                  <a:schemeClr val="dk1"/>
                </a:solidFill>
                <a:effectLst/>
                <a:uFillTx/>
                <a:latin typeface="Calibri"/>
                <a:ea typeface="Arial"/>
              </a:rPr>
              <a:t>Format des Gliederungstextes durch Klicken bearbeiten</a:t>
            </a:r>
            <a:endParaRPr lang="de-DE" sz="32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de-DE" sz="2400" b="0" u="none" strike="noStrike">
                <a:solidFill>
                  <a:schemeClr val="dk1"/>
                </a:solidFill>
                <a:effectLst/>
                <a:uFillTx/>
                <a:latin typeface="Calibri"/>
                <a:ea typeface="Arial"/>
              </a:rPr>
              <a:t>Zweite Gliederungsebene</a:t>
            </a:r>
            <a:endParaRPr lang="de-DE" sz="24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de-DE" sz="2000" b="0" u="none" strike="noStrike">
                <a:solidFill>
                  <a:schemeClr val="dk1"/>
                </a:solidFill>
                <a:effectLst/>
                <a:uFillTx/>
                <a:latin typeface="Calibri"/>
                <a:ea typeface="Arial"/>
              </a:rPr>
              <a:t>Dritte Gliederungsebene</a:t>
            </a:r>
            <a:endParaRPr lang="de-DE" sz="20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de-DE" sz="2000" b="0" u="none" strike="noStrike">
                <a:solidFill>
                  <a:schemeClr val="dk1"/>
                </a:solidFill>
                <a:effectLst/>
                <a:uFillTx/>
                <a:latin typeface="Calibri"/>
                <a:ea typeface="Arial"/>
              </a:rPr>
              <a:t>Vierte Gliederungsebene</a:t>
            </a:r>
            <a:endParaRPr lang="de-DE" sz="20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Fünfte Gliederungsebene</a:t>
            </a:r>
            <a:endParaRPr lang="de-DE"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Sechste Gliederungsebene</a:t>
            </a:r>
            <a:endParaRPr lang="de-DE"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de-DE" sz="2000" b="0" u="none" strike="noStrike">
                <a:solidFill>
                  <a:schemeClr val="dk1"/>
                </a:solidFill>
                <a:effectLst/>
                <a:uFillTx/>
                <a:latin typeface="Calibri"/>
                <a:ea typeface="Arial"/>
              </a:rPr>
              <a:t>Siebte Gliederungsebene</a:t>
            </a:r>
            <a:endParaRPr lang="de-DE" sz="2000" b="0" u="none" strike="noStrike">
              <a:solidFill>
                <a:schemeClr val="dk1"/>
              </a:solidFill>
              <a:effectLst/>
              <a:uFillTx/>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 Spalten">
    <p:bg>
      <p:bgPr>
        <a:solidFill>
          <a:srgbClr val="FFFFFF"/>
        </a:solidFill>
        <a:effectLst/>
      </p:bgPr>
    </p:bg>
    <p:spTree>
      <p:nvGrpSpPr>
        <p:cNvPr id="1" name=""/>
        <p:cNvGrpSpPr/>
        <p:nvPr/>
      </p:nvGrpSpPr>
      <p:grpSpPr>
        <a:xfrm>
          <a:off x="0" y="0"/>
          <a:ext cx="0" cy="0"/>
          <a:chOff x="0" y="0"/>
          <a:chExt cx="0" cy="0"/>
        </a:xfrm>
      </p:grpSpPr>
      <p:pic>
        <p:nvPicPr>
          <p:cNvPr id="72" name="Picture 15" descr="tud_logo_rgb_150dpi"/>
          <p:cNvPicPr/>
          <p:nvPr/>
        </p:nvPicPr>
        <p:blipFill>
          <a:blip r:embed="rId2"/>
          <a:stretch/>
        </p:blipFill>
        <p:spPr>
          <a:xfrm>
            <a:off x="395640" y="334800"/>
            <a:ext cx="3023640" cy="548640"/>
          </a:xfrm>
          <a:prstGeom prst="rect">
            <a:avLst/>
          </a:prstGeom>
          <a:noFill/>
          <a:ln w="0">
            <a:noFill/>
          </a:ln>
        </p:spPr>
      </p:pic>
      <p:cxnSp>
        <p:nvCxnSpPr>
          <p:cNvPr id="73" name="Gerade Verbindung 8"/>
          <p:cNvCxnSpPr/>
          <p:nvPr/>
        </p:nvCxnSpPr>
        <p:spPr>
          <a:xfrm>
            <a:off x="-2160" y="1080000"/>
            <a:ext cx="9195120" cy="720"/>
          </a:xfrm>
          <a:prstGeom prst="straightConnector1">
            <a:avLst/>
          </a:prstGeom>
          <a:ln w="0">
            <a:solidFill>
              <a:srgbClr val="98B855"/>
            </a:solidFill>
          </a:ln>
        </p:spPr>
      </p:cxnSp>
      <p:pic>
        <p:nvPicPr>
          <p:cNvPr id="74" name="Grafik 1"/>
          <p:cNvPicPr/>
          <p:nvPr/>
        </p:nvPicPr>
        <p:blipFill>
          <a:blip r:embed="rId3"/>
          <a:stretch/>
        </p:blipFill>
        <p:spPr>
          <a:xfrm>
            <a:off x="6300360" y="322560"/>
            <a:ext cx="2523240" cy="518760"/>
          </a:xfrm>
          <a:prstGeom prst="rect">
            <a:avLst/>
          </a:prstGeom>
          <a:noFill/>
          <a:ln w="0">
            <a:noFill/>
          </a:ln>
        </p:spPr>
      </p:pic>
      <p:sp>
        <p:nvSpPr>
          <p:cNvPr id="7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76" name="PlaceHolder 2"/>
          <p:cNvSpPr>
            <a:spLocks noGrp="1"/>
          </p:cNvSpPr>
          <p:nvPr>
            <p:ph type="body"/>
          </p:nvPr>
        </p:nvSpPr>
        <p:spPr>
          <a:xfrm>
            <a:off x="251640" y="1989000"/>
            <a:ext cx="4103640" cy="430920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rgbClr val="565656"/>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rgbClr val="565656"/>
                </a:solidFill>
                <a:effectLst/>
                <a:uFillTx/>
                <a:latin typeface="Arial"/>
                <a:ea typeface="Arial"/>
              </a:rPr>
              <a:t>Textmasterformat bearbeiten</a:t>
            </a:r>
            <a:endParaRPr lang="de-DE" sz="2400" b="0" u="none" strike="noStrike">
              <a:solidFill>
                <a:srgbClr val="565656"/>
              </a:solidFill>
              <a:effectLst/>
              <a:uFillTx/>
              <a:latin typeface="Arial"/>
            </a:endParaRPr>
          </a:p>
        </p:txBody>
      </p:sp>
      <p:sp>
        <p:nvSpPr>
          <p:cNvPr id="77" name="PlaceHolder 3"/>
          <p:cNvSpPr>
            <a:spLocks noGrp="1"/>
          </p:cNvSpPr>
          <p:nvPr>
            <p:ph type="body"/>
          </p:nvPr>
        </p:nvSpPr>
        <p:spPr>
          <a:xfrm>
            <a:off x="4788000" y="1989000"/>
            <a:ext cx="4103640" cy="430920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rgbClr val="565656"/>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rgbClr val="565656"/>
                </a:solidFill>
                <a:effectLst/>
                <a:uFillTx/>
                <a:latin typeface="Arial"/>
                <a:ea typeface="Arial"/>
              </a:rPr>
              <a:t>Textmasterformat bearbeiten</a:t>
            </a:r>
            <a:endParaRPr lang="de-DE" sz="2400" b="0" u="none" strike="noStrike">
              <a:solidFill>
                <a:srgbClr val="565656"/>
              </a:solidFill>
              <a:effectLst/>
              <a:uFillTx/>
              <a:latin typeface="Arial"/>
            </a:endParaRPr>
          </a:p>
        </p:txBody>
      </p:sp>
      <p:sp>
        <p:nvSpPr>
          <p:cNvPr id="78" name="PlaceHolder 4"/>
          <p:cNvSpPr>
            <a:spLocks noGrp="1"/>
          </p:cNvSpPr>
          <p:nvPr>
            <p:ph type="sldNum" idx="5"/>
          </p:nvPr>
        </p:nvSpPr>
        <p:spPr>
          <a:xfrm>
            <a:off x="8198280" y="6525360"/>
            <a:ext cx="549720" cy="2793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rgbClr val="84B818"/>
                </a:solidFill>
                <a:effectLst/>
                <a:uFillTx/>
                <a:latin typeface="Arial"/>
                <a:ea typeface="Arial"/>
              </a:defRPr>
            </a:lvl1pPr>
          </a:lstStyle>
          <a:p>
            <a:pPr indent="0" algn="ctr" defTabSz="914400">
              <a:lnSpc>
                <a:spcPct val="100000"/>
              </a:lnSpc>
              <a:buNone/>
              <a:tabLst>
                <a:tab pos="0" algn="l"/>
              </a:tabLst>
            </a:pPr>
            <a:fld id="{8854D5EB-9C38-44D7-B81D-FFE582D4F270}" type="slidenum">
              <a:rPr lang="de-DE" sz="1200" b="0" u="none" strike="noStrike">
                <a:solidFill>
                  <a:srgbClr val="84B818"/>
                </a:solidFill>
                <a:effectLst/>
                <a:uFillTx/>
                <a:latin typeface="Arial"/>
                <a:ea typeface="Arial"/>
              </a:rPr>
              <a:t>‹Nr.›</a:t>
            </a:fld>
            <a:endParaRPr lang="de" sz="1200" b="0" u="none" strike="noStrike">
              <a:solidFill>
                <a:srgbClr val="000000"/>
              </a:solidFill>
              <a:effectLst/>
              <a:uFillTx/>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ild + Spalte">
    <p:bg>
      <p:bgPr>
        <a:solidFill>
          <a:srgbClr val="FFFFFF"/>
        </a:solidFill>
        <a:effectLst/>
      </p:bgPr>
    </p:bg>
    <p:spTree>
      <p:nvGrpSpPr>
        <p:cNvPr id="1" name=""/>
        <p:cNvGrpSpPr/>
        <p:nvPr/>
      </p:nvGrpSpPr>
      <p:grpSpPr>
        <a:xfrm>
          <a:off x="0" y="0"/>
          <a:ext cx="0" cy="0"/>
          <a:chOff x="0" y="0"/>
          <a:chExt cx="0" cy="0"/>
        </a:xfrm>
      </p:grpSpPr>
      <p:pic>
        <p:nvPicPr>
          <p:cNvPr id="79" name="Picture 15" descr="tud_logo_rgb_150dpi"/>
          <p:cNvPicPr/>
          <p:nvPr/>
        </p:nvPicPr>
        <p:blipFill>
          <a:blip r:embed="rId2"/>
          <a:stretch/>
        </p:blipFill>
        <p:spPr>
          <a:xfrm>
            <a:off x="395640" y="334800"/>
            <a:ext cx="3023640" cy="548640"/>
          </a:xfrm>
          <a:prstGeom prst="rect">
            <a:avLst/>
          </a:prstGeom>
          <a:noFill/>
          <a:ln w="0">
            <a:noFill/>
          </a:ln>
        </p:spPr>
      </p:pic>
      <p:cxnSp>
        <p:nvCxnSpPr>
          <p:cNvPr id="80" name="Gerade Verbindung 8"/>
          <p:cNvCxnSpPr/>
          <p:nvPr/>
        </p:nvCxnSpPr>
        <p:spPr>
          <a:xfrm>
            <a:off x="-2160" y="1080000"/>
            <a:ext cx="9195120" cy="720"/>
          </a:xfrm>
          <a:prstGeom prst="straightConnector1">
            <a:avLst/>
          </a:prstGeom>
          <a:ln w="0">
            <a:solidFill>
              <a:srgbClr val="98B855"/>
            </a:solidFill>
          </a:ln>
        </p:spPr>
      </p:cxnSp>
      <p:pic>
        <p:nvPicPr>
          <p:cNvPr id="81" name="Grafik 1"/>
          <p:cNvPicPr/>
          <p:nvPr/>
        </p:nvPicPr>
        <p:blipFill>
          <a:blip r:embed="rId3"/>
          <a:stretch/>
        </p:blipFill>
        <p:spPr>
          <a:xfrm>
            <a:off x="6300360" y="322560"/>
            <a:ext cx="2523240" cy="518760"/>
          </a:xfrm>
          <a:prstGeom prst="rect">
            <a:avLst/>
          </a:prstGeom>
          <a:noFill/>
          <a:ln w="0">
            <a:noFill/>
          </a:ln>
        </p:spPr>
      </p:pic>
      <p:sp>
        <p:nvSpPr>
          <p:cNvPr id="8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83" name="PlaceHolder 2"/>
          <p:cNvSpPr>
            <a:spLocks noGrp="1"/>
          </p:cNvSpPr>
          <p:nvPr>
            <p:ph type="pic"/>
          </p:nvPr>
        </p:nvSpPr>
        <p:spPr>
          <a:xfrm>
            <a:off x="251640" y="1989000"/>
            <a:ext cx="4103640" cy="4300560"/>
          </a:xfrm>
          <a:prstGeom prst="rect">
            <a:avLst/>
          </a:prstGeom>
          <a:noFill/>
          <a:ln w="0">
            <a:noFill/>
          </a:ln>
        </p:spPr>
        <p:txBody>
          <a:bodyPr lIns="90000" tIns="45000" rIns="90000" bIns="45000" anchor="t">
            <a:noAutofit/>
          </a:bodyPr>
          <a:lstStyle/>
          <a:p>
            <a:pPr indent="0" algn="l">
              <a:buNone/>
            </a:pPr>
            <a:r>
              <a:rPr lang="de" sz="1800" b="0" u="none" strike="noStrike">
                <a:solidFill>
                  <a:srgbClr val="000000"/>
                </a:solidFill>
                <a:effectLst/>
                <a:uFillTx/>
                <a:latin typeface="Calibri"/>
              </a:rPr>
              <a:t>Bild durch Doppelklicken hinzufügen</a:t>
            </a:r>
          </a:p>
        </p:txBody>
      </p:sp>
      <p:sp>
        <p:nvSpPr>
          <p:cNvPr id="84" name="PlaceHolder 3"/>
          <p:cNvSpPr>
            <a:spLocks noGrp="1"/>
          </p:cNvSpPr>
          <p:nvPr>
            <p:ph type="body"/>
          </p:nvPr>
        </p:nvSpPr>
        <p:spPr>
          <a:xfrm>
            <a:off x="4788000" y="1989000"/>
            <a:ext cx="4103640" cy="430920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rgbClr val="565656"/>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rgbClr val="565656"/>
                </a:solidFill>
                <a:effectLst/>
                <a:uFillTx/>
                <a:latin typeface="Arial"/>
                <a:ea typeface="Arial"/>
              </a:rPr>
              <a:t>Textmasterformat bearbeiten</a:t>
            </a:r>
            <a:endParaRPr lang="de-DE" sz="2400" b="0" u="none" strike="noStrike">
              <a:solidFill>
                <a:srgbClr val="565656"/>
              </a:solidFill>
              <a:effectLst/>
              <a:uFillTx/>
              <a:latin typeface="Arial"/>
            </a:endParaRPr>
          </a:p>
        </p:txBody>
      </p:sp>
      <p:sp>
        <p:nvSpPr>
          <p:cNvPr id="85" name="PlaceHolder 4"/>
          <p:cNvSpPr>
            <a:spLocks noGrp="1"/>
          </p:cNvSpPr>
          <p:nvPr>
            <p:ph type="sldNum" idx="6"/>
          </p:nvPr>
        </p:nvSpPr>
        <p:spPr>
          <a:xfrm>
            <a:off x="8198280" y="6525360"/>
            <a:ext cx="549720" cy="2793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rgbClr val="84B818"/>
                </a:solidFill>
                <a:effectLst/>
                <a:uFillTx/>
                <a:latin typeface="Arial"/>
                <a:ea typeface="Arial"/>
              </a:defRPr>
            </a:lvl1pPr>
          </a:lstStyle>
          <a:p>
            <a:pPr indent="0" algn="ctr" defTabSz="914400">
              <a:lnSpc>
                <a:spcPct val="100000"/>
              </a:lnSpc>
              <a:buNone/>
              <a:tabLst>
                <a:tab pos="0" algn="l"/>
              </a:tabLst>
            </a:pPr>
            <a:fld id="{FF6A39E7-7DCD-44DB-AC55-3BE8BEB1DA06}" type="slidenum">
              <a:rPr lang="de-DE" sz="1200" b="0" u="none" strike="noStrike">
                <a:solidFill>
                  <a:srgbClr val="84B818"/>
                </a:solidFill>
                <a:effectLst/>
                <a:uFillTx/>
                <a:latin typeface="Arial"/>
                <a:ea typeface="Arial"/>
              </a:rPr>
              <a:t>‹Nr.›</a:t>
            </a:fld>
            <a:endParaRPr lang="de" sz="1200" b="0" u="none" strike="noStrike">
              <a:solidFill>
                <a:srgbClr val="000000"/>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palte + Bild">
    <p:bg>
      <p:bgPr>
        <a:solidFill>
          <a:srgbClr val="FFFFFF"/>
        </a:solidFill>
        <a:effectLst/>
      </p:bgPr>
    </p:bg>
    <p:spTree>
      <p:nvGrpSpPr>
        <p:cNvPr id="1" name=""/>
        <p:cNvGrpSpPr/>
        <p:nvPr/>
      </p:nvGrpSpPr>
      <p:grpSpPr>
        <a:xfrm>
          <a:off x="0" y="0"/>
          <a:ext cx="0" cy="0"/>
          <a:chOff x="0" y="0"/>
          <a:chExt cx="0" cy="0"/>
        </a:xfrm>
      </p:grpSpPr>
      <p:pic>
        <p:nvPicPr>
          <p:cNvPr id="86" name="Picture 15" descr="tud_logo_rgb_150dpi"/>
          <p:cNvPicPr/>
          <p:nvPr/>
        </p:nvPicPr>
        <p:blipFill>
          <a:blip r:embed="rId2"/>
          <a:stretch/>
        </p:blipFill>
        <p:spPr>
          <a:xfrm>
            <a:off x="395640" y="334800"/>
            <a:ext cx="3023640" cy="548640"/>
          </a:xfrm>
          <a:prstGeom prst="rect">
            <a:avLst/>
          </a:prstGeom>
          <a:noFill/>
          <a:ln w="0">
            <a:noFill/>
          </a:ln>
        </p:spPr>
      </p:pic>
      <p:cxnSp>
        <p:nvCxnSpPr>
          <p:cNvPr id="87" name="Gerade Verbindung 8"/>
          <p:cNvCxnSpPr/>
          <p:nvPr/>
        </p:nvCxnSpPr>
        <p:spPr>
          <a:xfrm>
            <a:off x="-2160" y="1080000"/>
            <a:ext cx="9195120" cy="720"/>
          </a:xfrm>
          <a:prstGeom prst="straightConnector1">
            <a:avLst/>
          </a:prstGeom>
          <a:ln w="0">
            <a:solidFill>
              <a:srgbClr val="98B855"/>
            </a:solidFill>
          </a:ln>
        </p:spPr>
      </p:cxnSp>
      <p:pic>
        <p:nvPicPr>
          <p:cNvPr id="88" name="Grafik 1"/>
          <p:cNvPicPr/>
          <p:nvPr/>
        </p:nvPicPr>
        <p:blipFill>
          <a:blip r:embed="rId3"/>
          <a:stretch/>
        </p:blipFill>
        <p:spPr>
          <a:xfrm>
            <a:off x="6300360" y="322560"/>
            <a:ext cx="2523240" cy="518760"/>
          </a:xfrm>
          <a:prstGeom prst="rect">
            <a:avLst/>
          </a:prstGeom>
          <a:noFill/>
          <a:ln w="0">
            <a:noFill/>
          </a:ln>
        </p:spPr>
      </p:pic>
      <p:sp>
        <p:nvSpPr>
          <p:cNvPr id="8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90" name="PlaceHolder 2"/>
          <p:cNvSpPr>
            <a:spLocks noGrp="1"/>
          </p:cNvSpPr>
          <p:nvPr>
            <p:ph type="body"/>
          </p:nvPr>
        </p:nvSpPr>
        <p:spPr>
          <a:xfrm>
            <a:off x="251640" y="1989000"/>
            <a:ext cx="4103640" cy="4309200"/>
          </a:xfrm>
          <a:prstGeom prst="rect">
            <a:avLst/>
          </a:prstGeom>
          <a:noFill/>
          <a:ln w="0">
            <a:noFill/>
          </a:ln>
        </p:spPr>
        <p:txBody>
          <a:bodyPr lIns="90000" tIns="45000" rIns="90000" bIns="45000" anchor="t">
            <a:noAutofit/>
          </a:bodyPr>
          <a:lstStyle>
            <a:lvl1pPr algn="l" defTabSz="914400">
              <a:lnSpc>
                <a:spcPct val="100000"/>
              </a:lnSpc>
              <a:spcBef>
                <a:spcPts val="1001"/>
              </a:spcBef>
              <a:buClr>
                <a:srgbClr val="84B818"/>
              </a:buClr>
              <a:buFont typeface="Arial"/>
              <a:buChar char="•"/>
              <a:defRPr lang="de-DE" sz="2400" b="0" u="none" strike="noStrike">
                <a:solidFill>
                  <a:srgbClr val="565656"/>
                </a:solidFill>
                <a:effectLst/>
                <a:uFillTx/>
                <a:latin typeface="Arial"/>
                <a:ea typeface="Arial"/>
              </a:defRPr>
            </a:lvl1pPr>
          </a:lstStyle>
          <a:p>
            <a:pPr marL="343080" indent="-343080" algn="l" defTabSz="914400">
              <a:lnSpc>
                <a:spcPct val="100000"/>
              </a:lnSpc>
              <a:spcBef>
                <a:spcPts val="1001"/>
              </a:spcBef>
              <a:buClr>
                <a:srgbClr val="84B818"/>
              </a:buClr>
              <a:buFont typeface="Arial"/>
              <a:buChar char="•"/>
            </a:pPr>
            <a:r>
              <a:rPr lang="de-DE" sz="2400" b="0" u="none" strike="noStrike">
                <a:solidFill>
                  <a:srgbClr val="565656"/>
                </a:solidFill>
                <a:effectLst/>
                <a:uFillTx/>
                <a:latin typeface="Arial"/>
                <a:ea typeface="Arial"/>
              </a:rPr>
              <a:t>Textmasterformat bearbeiten</a:t>
            </a:r>
            <a:endParaRPr lang="de-DE" sz="2400" b="0" u="none" strike="noStrike">
              <a:solidFill>
                <a:srgbClr val="565656"/>
              </a:solidFill>
              <a:effectLst/>
              <a:uFillTx/>
              <a:latin typeface="Arial"/>
            </a:endParaRPr>
          </a:p>
        </p:txBody>
      </p:sp>
      <p:sp>
        <p:nvSpPr>
          <p:cNvPr id="91" name="PlaceHolder 3"/>
          <p:cNvSpPr>
            <a:spLocks noGrp="1"/>
          </p:cNvSpPr>
          <p:nvPr>
            <p:ph type="pic"/>
          </p:nvPr>
        </p:nvSpPr>
        <p:spPr>
          <a:xfrm>
            <a:off x="4788000" y="1991160"/>
            <a:ext cx="4103640" cy="4300560"/>
          </a:xfrm>
          <a:prstGeom prst="rect">
            <a:avLst/>
          </a:prstGeom>
          <a:noFill/>
          <a:ln w="0">
            <a:noFill/>
          </a:ln>
        </p:spPr>
        <p:txBody>
          <a:bodyPr lIns="90000" tIns="45000" rIns="90000" bIns="45000" anchor="t">
            <a:noAutofit/>
          </a:bodyPr>
          <a:lstStyle/>
          <a:p>
            <a:pPr indent="0" algn="l">
              <a:buNone/>
            </a:pPr>
            <a:r>
              <a:rPr lang="de" sz="1800" b="0" u="none" strike="noStrike">
                <a:solidFill>
                  <a:srgbClr val="000000"/>
                </a:solidFill>
                <a:effectLst/>
                <a:uFillTx/>
                <a:latin typeface="Calibri"/>
              </a:rPr>
              <a:t>Bild durch Doppelklicken hinzufügen</a:t>
            </a:r>
          </a:p>
        </p:txBody>
      </p:sp>
      <p:sp>
        <p:nvSpPr>
          <p:cNvPr id="92" name="PlaceHolder 4"/>
          <p:cNvSpPr>
            <a:spLocks noGrp="1"/>
          </p:cNvSpPr>
          <p:nvPr>
            <p:ph type="sldNum" idx="7"/>
          </p:nvPr>
        </p:nvSpPr>
        <p:spPr>
          <a:xfrm>
            <a:off x="8198280" y="6525360"/>
            <a:ext cx="549720" cy="2793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rgbClr val="84B818"/>
                </a:solidFill>
                <a:effectLst/>
                <a:uFillTx/>
                <a:latin typeface="Arial"/>
                <a:ea typeface="Arial"/>
              </a:defRPr>
            </a:lvl1pPr>
          </a:lstStyle>
          <a:p>
            <a:pPr indent="0" algn="ctr" defTabSz="914400">
              <a:lnSpc>
                <a:spcPct val="100000"/>
              </a:lnSpc>
              <a:buNone/>
              <a:tabLst>
                <a:tab pos="0" algn="l"/>
              </a:tabLst>
            </a:pPr>
            <a:fld id="{0E2D6E0D-6A00-476B-81AF-F18CB819DBF2}" type="slidenum">
              <a:rPr lang="de-DE" sz="1200" b="0" u="none" strike="noStrike">
                <a:solidFill>
                  <a:srgbClr val="84B818"/>
                </a:solidFill>
                <a:effectLst/>
                <a:uFillTx/>
                <a:latin typeface="Arial"/>
                <a:ea typeface="Arial"/>
              </a:rPr>
              <a:t>‹Nr.›</a:t>
            </a:fld>
            <a:endParaRPr lang="de" sz="1200" b="0" u="none" strike="noStrike">
              <a:solidFill>
                <a:srgbClr val="000000"/>
              </a:solidFill>
              <a:effectLst/>
              <a:uFillTx/>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Überschrift + 2 Bilder">
    <p:bg>
      <p:bgPr>
        <a:solidFill>
          <a:srgbClr val="FFFFFF"/>
        </a:solidFill>
        <a:effectLst/>
      </p:bgPr>
    </p:bg>
    <p:spTree>
      <p:nvGrpSpPr>
        <p:cNvPr id="1" name=""/>
        <p:cNvGrpSpPr/>
        <p:nvPr/>
      </p:nvGrpSpPr>
      <p:grpSpPr>
        <a:xfrm>
          <a:off x="0" y="0"/>
          <a:ext cx="0" cy="0"/>
          <a:chOff x="0" y="0"/>
          <a:chExt cx="0" cy="0"/>
        </a:xfrm>
      </p:grpSpPr>
      <p:pic>
        <p:nvPicPr>
          <p:cNvPr id="93" name="Picture 15" descr="tud_logo_rgb_150dpi"/>
          <p:cNvPicPr/>
          <p:nvPr/>
        </p:nvPicPr>
        <p:blipFill>
          <a:blip r:embed="rId2"/>
          <a:stretch/>
        </p:blipFill>
        <p:spPr>
          <a:xfrm>
            <a:off x="395640" y="334800"/>
            <a:ext cx="3023640" cy="548640"/>
          </a:xfrm>
          <a:prstGeom prst="rect">
            <a:avLst/>
          </a:prstGeom>
          <a:noFill/>
          <a:ln w="0">
            <a:noFill/>
          </a:ln>
        </p:spPr>
      </p:pic>
      <p:cxnSp>
        <p:nvCxnSpPr>
          <p:cNvPr id="94" name="Gerade Verbindung 8"/>
          <p:cNvCxnSpPr/>
          <p:nvPr/>
        </p:nvCxnSpPr>
        <p:spPr>
          <a:xfrm>
            <a:off x="-2160" y="1080000"/>
            <a:ext cx="9195120" cy="720"/>
          </a:xfrm>
          <a:prstGeom prst="straightConnector1">
            <a:avLst/>
          </a:prstGeom>
          <a:ln w="0">
            <a:solidFill>
              <a:srgbClr val="98B855"/>
            </a:solidFill>
          </a:ln>
        </p:spPr>
      </p:cxnSp>
      <p:pic>
        <p:nvPicPr>
          <p:cNvPr id="95" name="Grafik 1"/>
          <p:cNvPicPr/>
          <p:nvPr/>
        </p:nvPicPr>
        <p:blipFill>
          <a:blip r:embed="rId3"/>
          <a:stretch/>
        </p:blipFill>
        <p:spPr>
          <a:xfrm>
            <a:off x="6300360" y="322560"/>
            <a:ext cx="2523240" cy="518760"/>
          </a:xfrm>
          <a:prstGeom prst="rect">
            <a:avLst/>
          </a:prstGeom>
          <a:noFill/>
          <a:ln w="0">
            <a:noFill/>
          </a:ln>
        </p:spPr>
      </p:pic>
      <p:sp>
        <p:nvSpPr>
          <p:cNvPr id="96"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de-DE" sz="3200" b="0" u="none" strike="noStrike">
                <a:solidFill>
                  <a:srgbClr val="84B818"/>
                </a:solidFill>
                <a:effectLst/>
                <a:uFillTx/>
                <a:latin typeface="Arial"/>
                <a:ea typeface="Arial"/>
              </a:defRPr>
            </a:lvl1p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Titel</a:t>
            </a:r>
            <a:endParaRPr lang="de-DE" sz="3200" b="0" u="none" strike="noStrike">
              <a:solidFill>
                <a:srgbClr val="84B818"/>
              </a:solidFill>
              <a:effectLst/>
              <a:uFillTx/>
              <a:latin typeface="Arial"/>
            </a:endParaRPr>
          </a:p>
        </p:txBody>
      </p:sp>
      <p:sp>
        <p:nvSpPr>
          <p:cNvPr id="97" name="PlaceHolder 2"/>
          <p:cNvSpPr>
            <a:spLocks noGrp="1"/>
          </p:cNvSpPr>
          <p:nvPr>
            <p:ph type="pic"/>
          </p:nvPr>
        </p:nvSpPr>
        <p:spPr>
          <a:xfrm>
            <a:off x="251640" y="1989000"/>
            <a:ext cx="4103640" cy="4300560"/>
          </a:xfrm>
          <a:prstGeom prst="rect">
            <a:avLst/>
          </a:prstGeom>
          <a:noFill/>
          <a:ln w="0">
            <a:noFill/>
          </a:ln>
        </p:spPr>
        <p:txBody>
          <a:bodyPr lIns="90000" tIns="45000" rIns="90000" bIns="45000" anchor="t">
            <a:noAutofit/>
          </a:bodyPr>
          <a:lstStyle/>
          <a:p>
            <a:pPr indent="0" algn="l">
              <a:buNone/>
            </a:pPr>
            <a:r>
              <a:rPr lang="de" sz="1800" b="0" u="none" strike="noStrike">
                <a:solidFill>
                  <a:srgbClr val="000000"/>
                </a:solidFill>
                <a:effectLst/>
                <a:uFillTx/>
                <a:latin typeface="Calibri"/>
              </a:rPr>
              <a:t>Bild durch Doppelklicken hinzufügen</a:t>
            </a:r>
          </a:p>
        </p:txBody>
      </p:sp>
      <p:sp>
        <p:nvSpPr>
          <p:cNvPr id="98" name="PlaceHolder 3"/>
          <p:cNvSpPr>
            <a:spLocks noGrp="1"/>
          </p:cNvSpPr>
          <p:nvPr>
            <p:ph type="pic"/>
          </p:nvPr>
        </p:nvSpPr>
        <p:spPr>
          <a:xfrm>
            <a:off x="4788000" y="1991160"/>
            <a:ext cx="4103640" cy="4300560"/>
          </a:xfrm>
          <a:prstGeom prst="rect">
            <a:avLst/>
          </a:prstGeom>
          <a:noFill/>
          <a:ln w="0">
            <a:noFill/>
          </a:ln>
        </p:spPr>
        <p:txBody>
          <a:bodyPr lIns="90000" tIns="45000" rIns="90000" bIns="45000" anchor="t">
            <a:noAutofit/>
          </a:bodyPr>
          <a:lstStyle/>
          <a:p>
            <a:pPr indent="0" algn="l">
              <a:buNone/>
            </a:pPr>
            <a:r>
              <a:rPr lang="de" sz="1800" b="0" u="none" strike="noStrike">
                <a:solidFill>
                  <a:srgbClr val="000000"/>
                </a:solidFill>
                <a:effectLst/>
                <a:uFillTx/>
                <a:latin typeface="Calibri"/>
              </a:rPr>
              <a:t>Bild durch Doppelklicken hinzufügen</a:t>
            </a:r>
          </a:p>
        </p:txBody>
      </p:sp>
      <p:sp>
        <p:nvSpPr>
          <p:cNvPr id="99" name="PlaceHolder 4"/>
          <p:cNvSpPr>
            <a:spLocks noGrp="1"/>
          </p:cNvSpPr>
          <p:nvPr>
            <p:ph type="sldNum" idx="8"/>
          </p:nvPr>
        </p:nvSpPr>
        <p:spPr>
          <a:xfrm>
            <a:off x="8198280" y="6525360"/>
            <a:ext cx="549720" cy="2793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200" b="0" u="none" strike="noStrike">
                <a:solidFill>
                  <a:srgbClr val="84B818"/>
                </a:solidFill>
                <a:effectLst/>
                <a:uFillTx/>
                <a:latin typeface="Arial"/>
                <a:ea typeface="Arial"/>
              </a:defRPr>
            </a:lvl1pPr>
          </a:lstStyle>
          <a:p>
            <a:pPr indent="0" algn="ctr" defTabSz="914400">
              <a:lnSpc>
                <a:spcPct val="100000"/>
              </a:lnSpc>
              <a:buNone/>
              <a:tabLst>
                <a:tab pos="0" algn="l"/>
              </a:tabLst>
            </a:pPr>
            <a:fld id="{426EF645-CE91-4669-94C1-4C242914CB01}" type="slidenum">
              <a:rPr lang="de-DE" sz="1200" b="0" u="none" strike="noStrike">
                <a:solidFill>
                  <a:srgbClr val="84B818"/>
                </a:solidFill>
                <a:effectLst/>
                <a:uFillTx/>
                <a:latin typeface="Arial"/>
                <a:ea typeface="Arial"/>
              </a:rPr>
              <a:t>‹Nr.›</a:t>
            </a:fld>
            <a:endParaRPr lang="de" sz="1200" b="0" u="none" strike="noStrike">
              <a:solidFill>
                <a:srgbClr val="000000"/>
              </a:solidFill>
              <a:effectLst/>
              <a:uFillTx/>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eI8L3wV3pBo"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3" Type="http://schemas.openxmlformats.org/officeDocument/2006/relationships/hyperlink" Target="https://www.youtube.com/watch?v=eI8L3wV3pBo"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hyperlink" Target="https://www.youtube.com/watch?v=eI8L3wV3pBo" TargetMode="External"/><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cXc0122oqmM"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youtube.com/shorts/58Mh5nPiw3s?feature=share" TargetMode="External"/><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youtube.com/shorts/Y93BsiAnHp0?feature=share"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Layout" Target="../slideLayouts/slideLayout6.xml"/><Relationship Id="rId4" Type="http://schemas.openxmlformats.org/officeDocument/2006/relationships/image" Target="../media/image42.svg"/></Relationships>
</file>

<file path=ppt/slides/_rels/slide82.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6.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9.xml"/><Relationship Id="rId1" Type="http://schemas.openxmlformats.org/officeDocument/2006/relationships/slideLayout" Target="../slideLayouts/slideLayout6.xml"/><Relationship Id="rId4" Type="http://schemas.openxmlformats.org/officeDocument/2006/relationships/hyperlink" Target="https://www.youtube.com/watch?v=59Bg7CmW5RE"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0.xml"/><Relationship Id="rId1" Type="http://schemas.openxmlformats.org/officeDocument/2006/relationships/slideLayout" Target="../slideLayouts/slideLayout6.xml"/><Relationship Id="rId4" Type="http://schemas.openxmlformats.org/officeDocument/2006/relationships/hyperlink" Target="https://www.youtube.com/watch?v=59Bg7CmW5RE"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6.xml"/><Relationship Id="rId5" Type="http://schemas.openxmlformats.org/officeDocument/2006/relationships/image" Target="../media/image51.svg"/><Relationship Id="rId4" Type="http://schemas.openxmlformats.org/officeDocument/2006/relationships/image" Target="../media/image50.svg"/></Relationships>
</file>

<file path=ppt/slides/_rels/slide9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p:cNvSpPr>
          <p:nvPr>
            <p:ph/>
          </p:nvPr>
        </p:nvSpPr>
        <p:spPr>
          <a:xfrm>
            <a:off x="264600" y="2290320"/>
            <a:ext cx="8228880" cy="3976920"/>
          </a:xfrm>
          <a:prstGeom prst="rect">
            <a:avLst/>
          </a:prstGeom>
          <a:noFill/>
          <a:ln w="0">
            <a:noFill/>
          </a:ln>
        </p:spPr>
        <p:txBody>
          <a:bodyPr lIns="90000" tIns="45000" rIns="90000" bIns="45000" anchor="t">
            <a:noAutofit/>
          </a:bodyPr>
          <a:lstStyle/>
          <a:p>
            <a:pPr marL="228600" indent="0" algn="ctr" defTabSz="914400">
              <a:lnSpc>
                <a:spcPct val="100000"/>
              </a:lnSpc>
              <a:spcBef>
                <a:spcPts val="1417"/>
              </a:spcBef>
              <a:buNone/>
              <a:tabLst>
                <a:tab pos="0" algn="l"/>
              </a:tabLst>
            </a:pPr>
            <a:r>
              <a:rPr lang="de-DE" sz="2800" b="0" u="none" strike="noStrike">
                <a:solidFill>
                  <a:schemeClr val="dk1"/>
                </a:solidFill>
                <a:effectLst/>
                <a:uFillTx/>
                <a:latin typeface="Arial"/>
                <a:ea typeface="Arial"/>
              </a:rPr>
              <a:t>Religiöse Bildung für nachhaltige Entwicklung. Unterrichtsreihe für die 9./10. Jahrgangsstufe an Haupt- und Sekundarschulen</a:t>
            </a:r>
            <a:endParaRPr lang="de-DE" sz="2800" b="0" u="none" strike="noStrike">
              <a:solidFill>
                <a:schemeClr val="dk1"/>
              </a:solidFill>
              <a:effectLst/>
              <a:uFillTx/>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a:t>
            </a:r>
            <a:endParaRPr lang="de-DE" sz="3200" b="0" u="none" strike="noStrike">
              <a:solidFill>
                <a:srgbClr val="84B818"/>
              </a:solidFill>
              <a:effectLst/>
              <a:uFillTx/>
              <a:latin typeface="Arial"/>
            </a:endParaRPr>
          </a:p>
        </p:txBody>
      </p:sp>
      <p:pic>
        <p:nvPicPr>
          <p:cNvPr id="108" name="Grafik 3"/>
          <p:cNvPicPr/>
          <p:nvPr/>
        </p:nvPicPr>
        <p:blipFill>
          <a:blip r:embed="rId2"/>
          <a:stretch/>
        </p:blipFill>
        <p:spPr>
          <a:xfrm>
            <a:off x="914400" y="1844280"/>
            <a:ext cx="6905160" cy="4603320"/>
          </a:xfrm>
          <a:prstGeom prst="rect">
            <a:avLst/>
          </a:prstGeom>
          <a:noFill/>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 Einstieg</a:t>
            </a:r>
            <a:endParaRPr lang="de-DE" sz="3200" b="0" u="none" strike="noStrike">
              <a:solidFill>
                <a:srgbClr val="84B818"/>
              </a:solidFill>
              <a:effectLst/>
              <a:uFillTx/>
              <a:latin typeface="Arial"/>
            </a:endParaRPr>
          </a:p>
        </p:txBody>
      </p:sp>
      <p:sp>
        <p:nvSpPr>
          <p:cNvPr id="110"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pPr>
            <a:endParaRPr lang="de-DE" sz="2400" b="0" u="none" strike="noStrike">
              <a:solidFill>
                <a:schemeClr val="dk1"/>
              </a:solidFill>
              <a:effectLst/>
              <a:uFillTx/>
              <a:latin typeface="Arial"/>
            </a:endParaRPr>
          </a:p>
          <a:p>
            <a:pPr indent="-22860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Wie </a:t>
            </a:r>
            <a:r>
              <a:rPr lang="de-DE" sz="2400" b="1" u="none" strike="noStrike">
                <a:solidFill>
                  <a:schemeClr val="dk1"/>
                </a:solidFill>
                <a:effectLst/>
                <a:uFillTx/>
                <a:latin typeface="Arial"/>
                <a:ea typeface="Arial"/>
              </a:rPr>
              <a:t>gerecht</a:t>
            </a:r>
            <a:r>
              <a:rPr lang="de-DE" sz="2400" b="0" u="none" strike="noStrike">
                <a:solidFill>
                  <a:schemeClr val="dk1"/>
                </a:solidFill>
                <a:effectLst/>
                <a:uFillTx/>
                <a:latin typeface="Arial"/>
                <a:ea typeface="Arial"/>
              </a:rPr>
              <a:t> ist die Welt?</a:t>
            </a:r>
            <a:endParaRPr lang="de-DE" sz="2400" b="0" u="none" strike="noStrike">
              <a:solidFill>
                <a:schemeClr val="dk1"/>
              </a:solidFill>
              <a:effectLst/>
              <a:uFillTx/>
              <a:latin typeface="Arial"/>
            </a:endParaRPr>
          </a:p>
          <a:p>
            <a:pPr indent="-22860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Lassen sich </a:t>
            </a:r>
            <a:r>
              <a:rPr lang="de-DE" sz="2400" b="0" u="sng" strike="noStrike">
                <a:solidFill>
                  <a:schemeClr val="dk1"/>
                </a:solidFill>
                <a:effectLst/>
                <a:uFillTx/>
                <a:latin typeface="Arial"/>
                <a:ea typeface="Arial"/>
              </a:rPr>
              <a:t>Ungerechtigkeiten</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in Zahlen </a:t>
            </a:r>
            <a:r>
              <a:rPr lang="de-DE" sz="2400" b="0" u="none" strike="noStrike">
                <a:solidFill>
                  <a:schemeClr val="dk1"/>
                </a:solidFill>
                <a:effectLst/>
                <a:uFillTx/>
                <a:latin typeface="Arial"/>
                <a:ea typeface="Arial"/>
              </a:rPr>
              <a:t>zeigen?</a:t>
            </a:r>
            <a:endParaRPr lang="de-DE" sz="2400" b="0" u="none" strike="noStrike">
              <a:solidFill>
                <a:schemeClr val="dk1"/>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Grafik 2"/>
          <p:cNvPicPr/>
          <p:nvPr/>
        </p:nvPicPr>
        <p:blipFill>
          <a:blip r:embed="rId3"/>
          <a:stretch/>
        </p:blipFill>
        <p:spPr>
          <a:xfrm>
            <a:off x="0" y="980640"/>
            <a:ext cx="9395640" cy="6271560"/>
          </a:xfrm>
          <a:prstGeom prst="rect">
            <a:avLst/>
          </a:prstGeom>
          <a:noFill/>
          <a:ln w="0">
            <a:noFill/>
          </a:ln>
        </p:spPr>
      </p:pic>
      <p:sp>
        <p:nvSpPr>
          <p:cNvPr id="11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13"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 Prozent der Menschen haben weniger als 2 Dollar pro Tag?</a:t>
            </a:r>
            <a:endParaRPr lang="de-DE" sz="3200" b="0" u="none" strike="noStrike">
              <a:solidFill>
                <a:schemeClr val="dk1"/>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Grafik 2"/>
          <p:cNvPicPr/>
          <p:nvPr/>
        </p:nvPicPr>
        <p:blipFill>
          <a:blip r:embed="rId3"/>
          <a:stretch/>
        </p:blipFill>
        <p:spPr>
          <a:xfrm>
            <a:off x="0" y="980640"/>
            <a:ext cx="9395640" cy="6271560"/>
          </a:xfrm>
          <a:prstGeom prst="rect">
            <a:avLst/>
          </a:prstGeom>
          <a:noFill/>
          <a:ln w="0">
            <a:noFill/>
          </a:ln>
        </p:spPr>
      </p:pic>
      <p:sp>
        <p:nvSpPr>
          <p:cNvPr id="11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16"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 Prozent der Menschen haben weniger als 2 Dollar pro Tag?</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8,4 % </a:t>
            </a:r>
            <a:endParaRPr lang="de-DE" sz="3200" b="0" u="none" strike="noStrike">
              <a:solidFill>
                <a:schemeClr val="dk1"/>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Grafik 2"/>
          <p:cNvPicPr/>
          <p:nvPr/>
        </p:nvPicPr>
        <p:blipFill>
          <a:blip r:embed="rId3"/>
          <a:stretch/>
        </p:blipFill>
        <p:spPr>
          <a:xfrm>
            <a:off x="0" y="980640"/>
            <a:ext cx="9395640" cy="6271560"/>
          </a:xfrm>
          <a:prstGeom prst="rect">
            <a:avLst/>
          </a:prstGeom>
          <a:noFill/>
          <a:ln w="0">
            <a:noFill/>
          </a:ln>
        </p:spPr>
      </p:pic>
      <p:sp>
        <p:nvSpPr>
          <p:cNvPr id="11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19"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Menschen haben kein sauberes Trinkwasser?</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Grafik 2"/>
          <p:cNvPicPr/>
          <p:nvPr/>
        </p:nvPicPr>
        <p:blipFill>
          <a:blip r:embed="rId3"/>
          <a:stretch/>
        </p:blipFill>
        <p:spPr>
          <a:xfrm>
            <a:off x="0" y="980640"/>
            <a:ext cx="9395640" cy="6271560"/>
          </a:xfrm>
          <a:prstGeom prst="rect">
            <a:avLst/>
          </a:prstGeom>
          <a:noFill/>
          <a:ln w="0">
            <a:noFill/>
          </a:ln>
        </p:spPr>
      </p:pic>
      <p:sp>
        <p:nvSpPr>
          <p:cNvPr id="12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22"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Menschen haben kein sauberes Trinkwasser?</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2 Milliarden</a:t>
            </a:r>
            <a:endParaRPr lang="de-DE" sz="3200" b="0" u="none" strike="noStrike">
              <a:solidFill>
                <a:schemeClr val="dk1"/>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Grafik 2"/>
          <p:cNvPicPr/>
          <p:nvPr/>
        </p:nvPicPr>
        <p:blipFill>
          <a:blip r:embed="rId3"/>
          <a:stretch/>
        </p:blipFill>
        <p:spPr>
          <a:xfrm>
            <a:off x="0" y="980640"/>
            <a:ext cx="9395640" cy="6271560"/>
          </a:xfrm>
          <a:prstGeom prst="rect">
            <a:avLst/>
          </a:prstGeom>
          <a:noFill/>
          <a:ln w="0">
            <a:noFill/>
          </a:ln>
        </p:spPr>
      </p:pic>
      <p:sp>
        <p:nvSpPr>
          <p:cNvPr id="12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25"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 Prozent der Weltbevölkerung lebt in Afrika?</a:t>
            </a:r>
            <a:endParaRPr lang="de-DE" sz="3200" b="0" u="none" strike="noStrike">
              <a:solidFill>
                <a:schemeClr val="dk1"/>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Grafik 2"/>
          <p:cNvPicPr/>
          <p:nvPr/>
        </p:nvPicPr>
        <p:blipFill>
          <a:blip r:embed="rId3"/>
          <a:stretch/>
        </p:blipFill>
        <p:spPr>
          <a:xfrm>
            <a:off x="0" y="980640"/>
            <a:ext cx="9395640" cy="6271560"/>
          </a:xfrm>
          <a:prstGeom prst="rect">
            <a:avLst/>
          </a:prstGeom>
          <a:noFill/>
          <a:ln w="0">
            <a:noFill/>
          </a:ln>
        </p:spPr>
      </p:pic>
      <p:sp>
        <p:nvSpPr>
          <p:cNvPr id="12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28"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 Prozent der Weltbevölkerung lebt in Afrika?</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18 %</a:t>
            </a:r>
            <a:endParaRPr lang="de-DE" sz="3200" b="0" u="none" strike="noStrike">
              <a:solidFill>
                <a:schemeClr val="dk1"/>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Grafik 2"/>
          <p:cNvPicPr/>
          <p:nvPr/>
        </p:nvPicPr>
        <p:blipFill>
          <a:blip r:embed="rId3"/>
          <a:stretch/>
        </p:blipFill>
        <p:spPr>
          <a:xfrm>
            <a:off x="0" y="980640"/>
            <a:ext cx="9395640" cy="6271560"/>
          </a:xfrm>
          <a:prstGeom prst="rect">
            <a:avLst/>
          </a:prstGeom>
          <a:noFill/>
          <a:ln w="0">
            <a:noFill/>
          </a:ln>
        </p:spPr>
      </p:pic>
      <p:sp>
        <p:nvSpPr>
          <p:cNvPr id="130"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31"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Wie viele Menschen können nicht lesen und schreiben?</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Grafik 2"/>
          <p:cNvPicPr/>
          <p:nvPr/>
        </p:nvPicPr>
        <p:blipFill>
          <a:blip r:embed="rId3"/>
          <a:stretch/>
        </p:blipFill>
        <p:spPr>
          <a:xfrm>
            <a:off x="0" y="980640"/>
            <a:ext cx="9395640" cy="6271560"/>
          </a:xfrm>
          <a:prstGeom prst="rect">
            <a:avLst/>
          </a:prstGeom>
          <a:noFill/>
          <a:ln w="0">
            <a:noFill/>
          </a:ln>
        </p:spPr>
      </p:pic>
      <p:sp>
        <p:nvSpPr>
          <p:cNvPr id="13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34"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Wie viele Menschen können nicht lesen und schreiben?</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Ca. 770 Millionen</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Grafik 2"/>
          <p:cNvPicPr/>
          <p:nvPr/>
        </p:nvPicPr>
        <p:blipFill>
          <a:blip r:embed="rId3"/>
          <a:stretch/>
        </p:blipFill>
        <p:spPr>
          <a:xfrm>
            <a:off x="0" y="980640"/>
            <a:ext cx="9395640" cy="6271560"/>
          </a:xfrm>
          <a:prstGeom prst="rect">
            <a:avLst/>
          </a:prstGeom>
          <a:noFill/>
          <a:ln w="0">
            <a:noFill/>
          </a:ln>
        </p:spPr>
      </p:pic>
      <p:sp>
        <p:nvSpPr>
          <p:cNvPr id="136"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37"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Kinder gehen weltweit nicht zur Schule?</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Grafik 2"/>
          <p:cNvPicPr/>
          <p:nvPr/>
        </p:nvPicPr>
        <p:blipFill>
          <a:blip r:embed="rId3"/>
          <a:stretch/>
        </p:blipFill>
        <p:spPr>
          <a:xfrm>
            <a:off x="0" y="980640"/>
            <a:ext cx="9395640" cy="6271560"/>
          </a:xfrm>
          <a:prstGeom prst="rect">
            <a:avLst/>
          </a:prstGeom>
          <a:noFill/>
          <a:ln w="0">
            <a:noFill/>
          </a:ln>
        </p:spPr>
      </p:pic>
      <p:sp>
        <p:nvSpPr>
          <p:cNvPr id="13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40"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Kinder gehen weltweit nicht zur Schule?</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Ca. 244 Millionen</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Grafik 2"/>
          <p:cNvPicPr/>
          <p:nvPr/>
        </p:nvPicPr>
        <p:blipFill>
          <a:blip r:embed="rId3"/>
          <a:stretch/>
        </p:blipFill>
        <p:spPr>
          <a:xfrm>
            <a:off x="0" y="980640"/>
            <a:ext cx="9395640" cy="6271560"/>
          </a:xfrm>
          <a:prstGeom prst="rect">
            <a:avLst/>
          </a:prstGeom>
          <a:noFill/>
          <a:ln w="0">
            <a:noFill/>
          </a:ln>
        </p:spPr>
      </p:pic>
      <p:sp>
        <p:nvSpPr>
          <p:cNvPr id="14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43"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Menschen (in Prozent) haben Zugang zum Internet?</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Grafik 2"/>
          <p:cNvPicPr/>
          <p:nvPr/>
        </p:nvPicPr>
        <p:blipFill>
          <a:blip r:embed="rId3"/>
          <a:stretch/>
        </p:blipFill>
        <p:spPr>
          <a:xfrm>
            <a:off x="0" y="980640"/>
            <a:ext cx="9395640" cy="6271560"/>
          </a:xfrm>
          <a:prstGeom prst="rect">
            <a:avLst/>
          </a:prstGeom>
          <a:noFill/>
          <a:ln w="0">
            <a:noFill/>
          </a:ln>
        </p:spPr>
      </p:pic>
      <p:sp>
        <p:nvSpPr>
          <p:cNvPr id="14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a:t>
            </a:r>
            <a:endParaRPr lang="de-DE" sz="3200" b="0" u="none" strike="noStrike">
              <a:solidFill>
                <a:srgbClr val="84B818"/>
              </a:solidFill>
              <a:effectLst/>
              <a:uFillTx/>
              <a:latin typeface="Arial"/>
            </a:endParaRPr>
          </a:p>
        </p:txBody>
      </p:sp>
      <p:sp>
        <p:nvSpPr>
          <p:cNvPr id="146"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3200" b="1" u="none" strike="noStrike">
                <a:solidFill>
                  <a:schemeClr val="dk1"/>
                </a:solidFill>
                <a:effectLst/>
                <a:uFillTx/>
                <a:latin typeface="Arial"/>
                <a:ea typeface="Arial"/>
              </a:rPr>
              <a:t>Wie viele Menschen (in Prozent) haben Zugang zum Internet?</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Ca. 66 %</a:t>
            </a: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Grafik 3"/>
          <p:cNvPicPr/>
          <p:nvPr/>
        </p:nvPicPr>
        <p:blipFill>
          <a:blip>
            <a:extLst>
              <a:ext uri="{96DAC541-7B7A-43D3-8B79-37D633B846F1}">
                <asvg:svgBlip xmlns:asvg="http://schemas.microsoft.com/office/drawing/2016/SVG/main" r:embed="rId3"/>
              </a:ext>
            </a:extLst>
          </a:blip>
          <a:stretch/>
        </p:blipFill>
        <p:spPr>
          <a:xfrm>
            <a:off x="1187640" y="1968480"/>
            <a:ext cx="6227640" cy="4563720"/>
          </a:xfrm>
          <a:prstGeom prst="rect">
            <a:avLst/>
          </a:prstGeom>
          <a:noFill/>
          <a:ln w="0">
            <a:noFill/>
          </a:ln>
        </p:spPr>
      </p:pic>
      <p:sp>
        <p:nvSpPr>
          <p:cNvPr id="14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 Reflexion</a:t>
            </a:r>
            <a:endParaRPr lang="de-DE" sz="3200" b="0" u="none" strike="noStrike">
              <a:solidFill>
                <a:srgbClr val="84B818"/>
              </a:solidFill>
              <a:effectLst/>
              <a:uFillTx/>
              <a:latin typeface="Arial"/>
            </a:endParaRPr>
          </a:p>
        </p:txBody>
      </p:sp>
      <p:sp>
        <p:nvSpPr>
          <p:cNvPr id="149"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
        <p:nvSpPr>
          <p:cNvPr id="150" name="Textplatzhalter 2"/>
          <p:cNvSpPr/>
          <p:nvPr/>
        </p:nvSpPr>
        <p:spPr>
          <a:xfrm>
            <a:off x="323640" y="1861920"/>
            <a:ext cx="774000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de" sz="24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3200" b="1" u="none" strike="noStrike">
                <a:solidFill>
                  <a:schemeClr val="dk1"/>
                </a:solidFill>
                <a:effectLst/>
                <a:uFillTx/>
                <a:latin typeface="Arial"/>
                <a:ea typeface="Arial"/>
              </a:rPr>
              <a:t>Was hast du Neues gelernt?</a:t>
            </a:r>
            <a:endParaRPr lang="de" sz="3200" b="0" u="none" strike="noStrike">
              <a:solidFill>
                <a:srgbClr val="000000"/>
              </a:solidFill>
              <a:effectLst/>
              <a:uFillTx/>
              <a:latin typeface="Calibri"/>
            </a:endParaRPr>
          </a:p>
          <a:p>
            <a:pPr defTabSz="914400">
              <a:lnSpc>
                <a:spcPct val="100000"/>
              </a:lnSpc>
            </a:pPr>
            <a:endParaRPr lang="de" sz="24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pic>
        <p:nvPicPr>
          <p:cNvPr id="151" name="Grafik 1"/>
          <p:cNvPicPr/>
          <p:nvPr/>
        </p:nvPicPr>
        <p:blipFill>
          <a:blip r:embed="rId4"/>
          <a:stretch/>
        </p:blipFill>
        <p:spPr>
          <a:xfrm>
            <a:off x="7508160" y="1284120"/>
            <a:ext cx="1255680" cy="1261800"/>
          </a:xfrm>
          <a:prstGeom prst="rect">
            <a:avLst/>
          </a:prstGeom>
          <a:noFill/>
          <a:ln w="0">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Grafik 3"/>
          <p:cNvPicPr/>
          <p:nvPr/>
        </p:nvPicPr>
        <p:blipFill>
          <a:blip r:embed="rId3"/>
          <a:stretch/>
        </p:blipFill>
        <p:spPr>
          <a:xfrm>
            <a:off x="1187640" y="1968480"/>
            <a:ext cx="6227640" cy="4563720"/>
          </a:xfrm>
          <a:prstGeom prst="rect">
            <a:avLst/>
          </a:prstGeom>
          <a:noFill/>
          <a:ln w="0">
            <a:noFill/>
          </a:ln>
        </p:spPr>
      </p:pic>
      <p:sp>
        <p:nvSpPr>
          <p:cNvPr id="15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 Globales Zahlenraten - Reflexion</a:t>
            </a:r>
            <a:endParaRPr lang="de-DE" sz="3200" b="0" u="none" strike="noStrike">
              <a:solidFill>
                <a:srgbClr val="84B818"/>
              </a:solidFill>
              <a:effectLst/>
              <a:uFillTx/>
              <a:latin typeface="Arial"/>
            </a:endParaRPr>
          </a:p>
        </p:txBody>
      </p:sp>
      <p:sp>
        <p:nvSpPr>
          <p:cNvPr id="154"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
        <p:nvSpPr>
          <p:cNvPr id="155" name="Textplatzhalter 2"/>
          <p:cNvSpPr/>
          <p:nvPr/>
        </p:nvSpPr>
        <p:spPr>
          <a:xfrm>
            <a:off x="323640" y="1861920"/>
            <a:ext cx="774000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endParaRPr lang="de" sz="2400" b="0" u="none" strike="noStrike">
              <a:solidFill>
                <a:srgbClr val="000000"/>
              </a:solidFill>
              <a:effectLst/>
              <a:uFillTx/>
              <a:latin typeface="Calibri"/>
            </a:endParaRPr>
          </a:p>
          <a:p>
            <a:pPr marL="343080" indent="-343080" defTabSz="914400">
              <a:lnSpc>
                <a:spcPct val="100000"/>
              </a:lnSpc>
              <a:buClr>
                <a:srgbClr val="84B818"/>
              </a:buClr>
              <a:buFont typeface="Arial"/>
              <a:buChar char="•"/>
              <a:tabLst>
                <a:tab pos="0" algn="l"/>
              </a:tabLst>
            </a:pPr>
            <a:r>
              <a:rPr lang="de-DE" sz="3200" b="1" u="none" strike="noStrike">
                <a:solidFill>
                  <a:schemeClr val="dk1"/>
                </a:solidFill>
                <a:effectLst/>
                <a:uFillTx/>
                <a:latin typeface="Arial"/>
                <a:ea typeface="Arial"/>
              </a:rPr>
              <a:t>Was hat dich schockiert?</a:t>
            </a: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pic>
        <p:nvPicPr>
          <p:cNvPr id="156" name="Grafik 1"/>
          <p:cNvPicPr/>
          <p:nvPr/>
        </p:nvPicPr>
        <p:blipFill>
          <a:blip r:embed="rId4"/>
          <a:stretch/>
        </p:blipFill>
        <p:spPr>
          <a:xfrm>
            <a:off x="7364160" y="1266480"/>
            <a:ext cx="1255680" cy="1261800"/>
          </a:xfrm>
          <a:prstGeom prst="rect">
            <a:avLst/>
          </a:prstGeom>
          <a:noFill/>
          <a:ln w="0">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827640" y="3141000"/>
            <a:ext cx="7886160" cy="132480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r>
              <a:rPr lang="de-DE" sz="4400" b="0" u="none" strike="noStrike">
                <a:solidFill>
                  <a:schemeClr val="dk1"/>
                </a:solidFill>
                <a:effectLst/>
                <a:uFillTx/>
                <a:latin typeface="Calibri"/>
                <a:ea typeface="Arial"/>
              </a:rPr>
              <a:t>„Schritte nach vorn“</a:t>
            </a:r>
            <a:endParaRPr lang="de-DE" sz="4400" b="0" u="none" strike="noStrike">
              <a:solidFill>
                <a:schemeClr val="dk1"/>
              </a:solidFill>
              <a:effectLst/>
              <a:uFillTx/>
              <a:latin typeface="Calibri"/>
            </a:endParaRPr>
          </a:p>
        </p:txBody>
      </p:sp>
      <p:pic>
        <p:nvPicPr>
          <p:cNvPr id="158" name="Grafik 2"/>
          <p:cNvPicPr/>
          <p:nvPr/>
        </p:nvPicPr>
        <p:blipFill>
          <a:blip r:embed="rId3"/>
          <a:stretch/>
        </p:blipFill>
        <p:spPr>
          <a:xfrm>
            <a:off x="6925680" y="1136160"/>
            <a:ext cx="1422000" cy="2349000"/>
          </a:xfrm>
          <a:prstGeom prst="rect">
            <a:avLst/>
          </a:prstGeom>
          <a:noFill/>
          <a:ln w="0">
            <a:noFill/>
          </a:ln>
        </p:spPr>
      </p:pic>
      <p:pic>
        <p:nvPicPr>
          <p:cNvPr id="159" name="Grafik 4"/>
          <p:cNvPicPr/>
          <p:nvPr/>
        </p:nvPicPr>
        <p:blipFill>
          <a:blip r:embed="rId3"/>
          <a:stretch/>
        </p:blipFill>
        <p:spPr>
          <a:xfrm>
            <a:off x="450360" y="4121280"/>
            <a:ext cx="1422000" cy="2349000"/>
          </a:xfrm>
          <a:prstGeom prst="rect">
            <a:avLst/>
          </a:prstGeom>
          <a:noFill/>
          <a:ln w="0">
            <a:noFill/>
          </a:ln>
        </p:spPr>
      </p:pic>
      <p:sp>
        <p:nvSpPr>
          <p:cNvPr id="160" name="PlaceHolder 1"/>
          <p:cNvSpPr/>
          <p:nvPr/>
        </p:nvSpPr>
        <p:spPr>
          <a:xfrm>
            <a:off x="251640" y="1268640"/>
            <a:ext cx="8640360" cy="575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3200" b="0" u="none" strike="noStrike">
                <a:solidFill>
                  <a:srgbClr val="84B818"/>
                </a:solidFill>
                <a:effectLst/>
                <a:uFillTx/>
                <a:latin typeface="Arial"/>
                <a:ea typeface="Arial"/>
              </a:rPr>
              <a:t>M2 „Schritt nach vorn“</a:t>
            </a:r>
            <a:endParaRPr lang="de" sz="3200" b="0" u="none" strike="noStrike">
              <a:solidFill>
                <a:srgbClr val="000000"/>
              </a:solidFill>
              <a:effectLst/>
              <a:uFillTx/>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600" b="0" u="none" strike="noStrike">
                <a:solidFill>
                  <a:schemeClr val="accent3"/>
                </a:solidFill>
                <a:effectLst/>
                <a:uFillTx/>
                <a:latin typeface="Arial"/>
                <a:ea typeface="Arial"/>
              </a:rPr>
              <a:t>M2 „Schritte nach vorn‘</a:t>
            </a:r>
            <a:endParaRPr lang="de-DE" sz="3600" b="0" u="none" strike="noStrike">
              <a:solidFill>
                <a:srgbClr val="84B818"/>
              </a:solidFill>
              <a:effectLst/>
              <a:uFillTx/>
              <a:latin typeface="Arial"/>
            </a:endParaRPr>
          </a:p>
        </p:txBody>
      </p:sp>
      <p:pic>
        <p:nvPicPr>
          <p:cNvPr id="162" name="Grafik 2"/>
          <p:cNvPicPr/>
          <p:nvPr/>
        </p:nvPicPr>
        <p:blipFill>
          <a:blip r:embed="rId3"/>
          <a:stretch/>
        </p:blipFill>
        <p:spPr>
          <a:xfrm>
            <a:off x="7740360" y="1052640"/>
            <a:ext cx="909720" cy="1503360"/>
          </a:xfrm>
          <a:prstGeom prst="rect">
            <a:avLst/>
          </a:prstGeom>
          <a:noFill/>
          <a:ln w="0">
            <a:noFill/>
          </a:ln>
        </p:spPr>
      </p:pic>
      <p:pic>
        <p:nvPicPr>
          <p:cNvPr id="163" name="Grafik 4"/>
          <p:cNvPicPr/>
          <p:nvPr/>
        </p:nvPicPr>
        <p:blipFill>
          <a:blip r:embed="rId3"/>
          <a:stretch/>
        </p:blipFill>
        <p:spPr>
          <a:xfrm>
            <a:off x="2664360" y="5668920"/>
            <a:ext cx="671040" cy="1108800"/>
          </a:xfrm>
          <a:prstGeom prst="rect">
            <a:avLst/>
          </a:prstGeom>
          <a:noFill/>
          <a:ln w="0">
            <a:noFill/>
          </a:ln>
        </p:spPr>
      </p:pic>
      <p:sp>
        <p:nvSpPr>
          <p:cNvPr id="164"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marL="228600" indent="-228600" algn="l" defTabSz="914400">
              <a:lnSpc>
                <a:spcPct val="100000"/>
              </a:lnSpc>
              <a:spcBef>
                <a:spcPts val="1001"/>
              </a:spcBef>
              <a:buClr>
                <a:srgbClr val="84B818"/>
              </a:buClr>
              <a:buFont typeface="Arial"/>
              <a:buChar char="•"/>
            </a:pPr>
            <a:r>
              <a:rPr lang="de-DE" sz="2400" b="0" u="none" strike="noStrike">
                <a:solidFill>
                  <a:schemeClr val="dk1"/>
                </a:solidFill>
                <a:effectLst/>
                <a:uFillTx/>
                <a:latin typeface="Arial"/>
                <a:ea typeface="Arial"/>
              </a:rPr>
              <a:t>Ihr bekommt gleich eine Rolle zugeteilt.</a:t>
            </a:r>
            <a:endParaRPr lang="de-DE" sz="2400" b="0" u="none" strike="noStrike">
              <a:solidFill>
                <a:schemeClr val="dk1"/>
              </a:solidFill>
              <a:effectLst/>
              <a:uFillTx/>
              <a:latin typeface="Arial"/>
            </a:endParaRPr>
          </a:p>
          <a:p>
            <a:pPr marL="228600" indent="-228600" algn="l" defTabSz="914400">
              <a:lnSpc>
                <a:spcPct val="100000"/>
              </a:lnSpc>
              <a:spcBef>
                <a:spcPts val="1001"/>
              </a:spcBef>
              <a:buClr>
                <a:srgbClr val="84B818"/>
              </a:buClr>
              <a:buFont typeface="Arial"/>
              <a:buChar char="•"/>
            </a:pPr>
            <a:r>
              <a:rPr lang="de-DE" sz="2400" b="0" u="none" strike="noStrike">
                <a:solidFill>
                  <a:schemeClr val="dk1"/>
                </a:solidFill>
                <a:effectLst/>
                <a:uFillTx/>
                <a:latin typeface="Arial"/>
                <a:ea typeface="Arial"/>
              </a:rPr>
              <a:t>Versetzt euch in die Personen hinein, die auf eurer Rollenkarte beschrieben ist.</a:t>
            </a:r>
            <a:endParaRPr lang="de-DE" sz="2400" b="0" u="none" strike="noStrike">
              <a:solidFill>
                <a:schemeClr val="dk1"/>
              </a:solidFill>
              <a:effectLst/>
              <a:uFillTx/>
              <a:latin typeface="Arial"/>
            </a:endParaRPr>
          </a:p>
          <a:p>
            <a:pPr marL="228600" indent="-228600" algn="l" defTabSz="914400">
              <a:lnSpc>
                <a:spcPct val="100000"/>
              </a:lnSpc>
              <a:spcBef>
                <a:spcPts val="1001"/>
              </a:spcBef>
              <a:buClr>
                <a:srgbClr val="84B818"/>
              </a:buClr>
              <a:buFont typeface="Arial"/>
              <a:buChar char="•"/>
            </a:pPr>
            <a:r>
              <a:rPr lang="de-DE" sz="2400" b="0" u="none" strike="noStrike">
                <a:solidFill>
                  <a:schemeClr val="dk1"/>
                </a:solidFill>
                <a:effectLst/>
                <a:uFillTx/>
                <a:latin typeface="Arial"/>
                <a:ea typeface="Arial"/>
              </a:rPr>
              <a:t>Ihr könnt kurz die Augen zu machen und sie euch vorstellen.</a:t>
            </a:r>
            <a:endParaRPr lang="de-DE" sz="2400" b="0" u="none" strike="noStrike">
              <a:solidFill>
                <a:schemeClr val="dk1"/>
              </a:solidFill>
              <a:effectLst/>
              <a:uFillTx/>
              <a:latin typeface="Arial"/>
            </a:endParaRPr>
          </a:p>
          <a:p>
            <a:pPr marL="685800" lvl="1" indent="-228600" algn="l" defTabSz="914400">
              <a:lnSpc>
                <a:spcPct val="90000"/>
              </a:lnSpc>
              <a:spcBef>
                <a:spcPts val="499"/>
              </a:spcBef>
              <a:buClr>
                <a:srgbClr val="9BBB59"/>
              </a:buClr>
              <a:buFont typeface="Arial"/>
              <a:buChar char="•"/>
            </a:pPr>
            <a:r>
              <a:rPr lang="de-DE" sz="2400" b="0" u="none" strike="noStrike">
                <a:solidFill>
                  <a:schemeClr val="dk1"/>
                </a:solidFill>
                <a:effectLst/>
                <a:uFillTx/>
                <a:latin typeface="Calibri"/>
                <a:ea typeface="Arial"/>
              </a:rPr>
              <a:t>Wo wohnt die Person? </a:t>
            </a:r>
            <a:endParaRPr lang="de-DE" sz="2400" b="0" u="none" strike="noStrike">
              <a:solidFill>
                <a:schemeClr val="dk1"/>
              </a:solidFill>
              <a:effectLst/>
              <a:uFillTx/>
              <a:latin typeface="Calibri"/>
            </a:endParaRPr>
          </a:p>
          <a:p>
            <a:pPr marL="685800" lvl="1" indent="-228600" algn="l" defTabSz="914400">
              <a:lnSpc>
                <a:spcPct val="90000"/>
              </a:lnSpc>
              <a:spcBef>
                <a:spcPts val="499"/>
              </a:spcBef>
              <a:buClr>
                <a:srgbClr val="9BBB59"/>
              </a:buClr>
              <a:buFont typeface="Arial"/>
              <a:buChar char="•"/>
            </a:pPr>
            <a:r>
              <a:rPr lang="de-DE" sz="2400" b="0" u="none" strike="noStrike">
                <a:solidFill>
                  <a:schemeClr val="dk1"/>
                </a:solidFill>
                <a:effectLst/>
                <a:uFillTx/>
                <a:latin typeface="Calibri"/>
                <a:ea typeface="Arial"/>
              </a:rPr>
              <a:t>Wo arbeitet oder lernt die Person? </a:t>
            </a:r>
            <a:endParaRPr lang="de-DE" sz="2400" b="0" u="none" strike="noStrike">
              <a:solidFill>
                <a:schemeClr val="dk1"/>
              </a:solidFill>
              <a:effectLst/>
              <a:uFillTx/>
              <a:latin typeface="Calibri"/>
            </a:endParaRPr>
          </a:p>
          <a:p>
            <a:pPr marL="685800" lvl="1" indent="-228600" algn="l" defTabSz="914400">
              <a:lnSpc>
                <a:spcPct val="90000"/>
              </a:lnSpc>
              <a:spcBef>
                <a:spcPts val="499"/>
              </a:spcBef>
              <a:buClr>
                <a:srgbClr val="9BBB59"/>
              </a:buClr>
              <a:buFont typeface="Arial"/>
              <a:buChar char="•"/>
            </a:pPr>
            <a:r>
              <a:rPr lang="de-DE" sz="2400" b="0" u="none" strike="noStrike">
                <a:solidFill>
                  <a:schemeClr val="dk1"/>
                </a:solidFill>
                <a:effectLst/>
                <a:uFillTx/>
                <a:latin typeface="Calibri"/>
                <a:ea typeface="Arial"/>
              </a:rPr>
              <a:t>Welche Hobbys oder andere Interessen hat die Person? </a:t>
            </a:r>
            <a:endParaRPr lang="de-DE" sz="2400" b="0" u="none" strike="noStrike">
              <a:solidFill>
                <a:schemeClr val="dk1"/>
              </a:solidFill>
              <a:effectLst/>
              <a:uFillTx/>
              <a:latin typeface="Calibri"/>
            </a:endParaRPr>
          </a:p>
          <a:p>
            <a:pPr marL="685800" lvl="1" indent="-228600" algn="l" defTabSz="914400">
              <a:lnSpc>
                <a:spcPct val="90000"/>
              </a:lnSpc>
              <a:spcBef>
                <a:spcPts val="499"/>
              </a:spcBef>
              <a:buClr>
                <a:srgbClr val="9BBB59"/>
              </a:buClr>
              <a:buFont typeface="Arial"/>
              <a:buChar char="•"/>
            </a:pPr>
            <a:r>
              <a:rPr lang="de-DE" sz="2400" b="0" u="none" strike="noStrike">
                <a:solidFill>
                  <a:schemeClr val="dk1"/>
                </a:solidFill>
                <a:effectLst/>
                <a:uFillTx/>
                <a:latin typeface="Calibri"/>
                <a:ea typeface="Arial"/>
              </a:rPr>
              <a:t>Welche Erfahrungen hat sie mit anderen Menschen gemacht? </a:t>
            </a:r>
            <a:endParaRPr lang="de-DE" sz="2400" b="0" u="none" strike="noStrike">
              <a:solidFill>
                <a:schemeClr val="dk1"/>
              </a:solidFill>
              <a:effectLst/>
              <a:uFillTx/>
              <a:latin typeface="Calibri"/>
            </a:endParaRPr>
          </a:p>
          <a:p>
            <a:pPr marL="685800" lvl="1" indent="-228600" algn="l" defTabSz="914400">
              <a:lnSpc>
                <a:spcPct val="90000"/>
              </a:lnSpc>
              <a:spcBef>
                <a:spcPts val="499"/>
              </a:spcBef>
              <a:buClr>
                <a:srgbClr val="9BBB59"/>
              </a:buClr>
              <a:buFont typeface="Arial"/>
              <a:buChar char="•"/>
            </a:pPr>
            <a:r>
              <a:rPr lang="de-DE" sz="2400" b="0" u="none" strike="noStrike">
                <a:solidFill>
                  <a:schemeClr val="dk1"/>
                </a:solidFill>
                <a:effectLst/>
                <a:uFillTx/>
                <a:latin typeface="Calibri"/>
                <a:ea typeface="Arial"/>
              </a:rPr>
              <a:t>Wie ist die Umwelt dort, wo die Person lebt?</a:t>
            </a:r>
            <a:br>
              <a:rPr sz="2400"/>
            </a:br>
            <a:r>
              <a:rPr lang="de-DE" sz="2400" b="0" u="none" strike="noStrike">
                <a:solidFill>
                  <a:schemeClr val="dk1"/>
                </a:solidFill>
                <a:effectLst/>
                <a:uFillTx/>
                <a:latin typeface="Calibri"/>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66"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4000" b="1" u="none" strike="noStrike">
                <a:solidFill>
                  <a:schemeClr val="dk1"/>
                </a:solidFill>
                <a:effectLst/>
                <a:uFillTx/>
                <a:latin typeface="Arial"/>
                <a:ea typeface="Arial"/>
              </a:rPr>
              <a:t>Ich habe zuhause reichlich sauberes Trinkwasser aus dem Wasserhahn.</a:t>
            </a:r>
            <a:endParaRPr lang="de-DE" sz="4000" b="0" u="none" strike="noStrike">
              <a:solidFill>
                <a:schemeClr val="dk1"/>
              </a:solidFill>
              <a:effectLst/>
              <a:uFillTx/>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68"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Ich wohne an einem Ort, wo die Luft und Boden sauber sind.</a:t>
            </a:r>
            <a:endParaRPr lang="de-DE" sz="3600" b="0" u="none" strike="noStrike">
              <a:solidFill>
                <a:schemeClr val="dk1"/>
              </a:solidFill>
              <a:effectLst/>
              <a:uFillTx/>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70"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200" b="0" u="none" strike="noStrike">
              <a:solidFill>
                <a:schemeClr val="dk1"/>
              </a:solidFill>
              <a:effectLst/>
              <a:uFillTx/>
              <a:latin typeface="Arial"/>
            </a:endParaRPr>
          </a:p>
          <a:p>
            <a:pPr indent="0" algn="ctr" defTabSz="914400">
              <a:lnSpc>
                <a:spcPct val="100000"/>
              </a:lnSpc>
              <a:buNone/>
              <a:tabLst>
                <a:tab pos="0" algn="l"/>
              </a:tabLst>
            </a:pPr>
            <a:r>
              <a:rPr lang="de-DE" sz="4400" b="1" u="none" strike="noStrike">
                <a:solidFill>
                  <a:schemeClr val="dk1"/>
                </a:solidFill>
                <a:effectLst/>
                <a:uFillTx/>
                <a:latin typeface="Arial"/>
                <a:ea typeface="Arial"/>
              </a:rPr>
              <a:t>Ich kann zum Arzt gehen, wenn ich krank bin.</a:t>
            </a:r>
            <a:endParaRPr lang="de-DE" sz="4400" b="0" u="none" strike="noStrike">
              <a:solidFill>
                <a:schemeClr val="dk1"/>
              </a:solidFill>
              <a:effectLst/>
              <a:uFillTx/>
              <a:latin typeface="Arial"/>
            </a:endParaRPr>
          </a:p>
          <a:p>
            <a:pPr indent="0" algn="ctr" defTabSz="914400">
              <a:lnSpc>
                <a:spcPct val="100000"/>
              </a:lnSpc>
              <a:buNone/>
              <a:tabLst>
                <a:tab pos="0" algn="l"/>
              </a:tabLst>
            </a:pPr>
            <a:endParaRPr lang="de-DE" sz="2600" b="0" u="none" strike="noStrike">
              <a:solidFill>
                <a:schemeClr val="dk1"/>
              </a:solidFill>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72"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r>
              <a:rPr lang="de-DE" sz="4000" b="1" u="none" strike="noStrike">
                <a:solidFill>
                  <a:srgbClr val="000000"/>
                </a:solidFill>
                <a:effectLst/>
                <a:uFillTx/>
                <a:latin typeface="Aptos"/>
                <a:ea typeface="Arial"/>
              </a:rPr>
              <a:t>Ich kann zur Schule gehen.</a:t>
            </a:r>
            <a:endParaRPr lang="de-DE" sz="4000" b="0" u="none" strike="noStrike">
              <a:solidFill>
                <a:schemeClr val="dk1"/>
              </a:solidFill>
              <a:effectLst/>
              <a:uFillTx/>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74"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In meiner Stadt gibt es Busse oder Bahnen, mit denen ich fahren kann.</a:t>
            </a:r>
            <a:endParaRPr lang="de-DE" sz="3600" b="0" u="none" strike="noStrike">
              <a:solidFill>
                <a:schemeClr val="dk1"/>
              </a:solidFill>
              <a:effectLst/>
              <a:uFillTx/>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76"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ctr" defTabSz="914400">
              <a:lnSpc>
                <a:spcPct val="100000"/>
              </a:lnSpc>
              <a:buNone/>
              <a:tabLst>
                <a:tab pos="0" algn="l"/>
              </a:tabLst>
            </a:pPr>
            <a:r>
              <a:rPr lang="de-DE" sz="4000" b="1" u="none" strike="noStrike">
                <a:solidFill>
                  <a:srgbClr val="000000"/>
                </a:solidFill>
                <a:effectLst/>
                <a:uFillTx/>
                <a:latin typeface="Aptos"/>
                <a:ea typeface="Arial"/>
              </a:rPr>
              <a:t>Ich kann an das glauben, was ich möchte.</a:t>
            </a:r>
            <a:endParaRPr lang="de-DE" sz="4000" b="0" u="none" strike="noStrike">
              <a:solidFill>
                <a:schemeClr val="dk1"/>
              </a:solidFill>
              <a:effectLst/>
              <a:uFillTx/>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78"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Im Winter habe ich warme Kleidung und kann an besonders kalten Tagen zuhause die Heizung anmachen.</a:t>
            </a:r>
            <a:endParaRPr lang="de-DE" sz="3600" b="0" u="none" strike="noStrike">
              <a:solidFill>
                <a:schemeClr val="dk1"/>
              </a:solidFill>
              <a:effectLst/>
              <a:uFillTx/>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80"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ctr" defTabSz="914400">
              <a:lnSpc>
                <a:spcPct val="100000"/>
              </a:lnSpc>
              <a:buNone/>
              <a:tabLst>
                <a:tab pos="0" algn="l"/>
              </a:tabLst>
            </a:pPr>
            <a:r>
              <a:rPr lang="de-DE" sz="3600" b="1" u="none" strike="noStrike">
                <a:solidFill>
                  <a:schemeClr val="dk1"/>
                </a:solidFill>
                <a:effectLst/>
                <a:uFillTx/>
                <a:latin typeface="Arial"/>
                <a:ea typeface="Arial"/>
              </a:rPr>
              <a:t>Ich habe keine Angst um meine Zukunft.</a:t>
            </a:r>
            <a:endParaRPr lang="de-DE" sz="3600" b="0" u="none" strike="noStrike">
              <a:solidFill>
                <a:schemeClr val="dk1"/>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82"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ctr" defTabSz="914400">
              <a:lnSpc>
                <a:spcPct val="100000"/>
              </a:lnSpc>
              <a:buNone/>
              <a:tabLst>
                <a:tab pos="0" algn="l"/>
              </a:tabLst>
            </a:pPr>
            <a:r>
              <a:rPr lang="de-DE" sz="3600" b="1" u="none" strike="noStrike">
                <a:solidFill>
                  <a:schemeClr val="dk1"/>
                </a:solidFill>
                <a:effectLst/>
                <a:uFillTx/>
                <a:latin typeface="Arial"/>
                <a:ea typeface="Arial"/>
              </a:rPr>
              <a:t>Ich habe keine Angst um die Zukunft </a:t>
            </a:r>
            <a:r>
              <a:rPr lang="de-DE" sz="3600" b="1" u="sng" strike="noStrike">
                <a:solidFill>
                  <a:schemeClr val="dk1"/>
                </a:solidFill>
                <a:effectLst/>
                <a:uFillTx/>
                <a:latin typeface="Arial"/>
                <a:ea typeface="Arial"/>
              </a:rPr>
              <a:t>meiner Kinder.</a:t>
            </a:r>
            <a:endParaRPr lang="de-DE" sz="3600" b="0" u="none" strike="noStrike">
              <a:solidFill>
                <a:schemeClr val="dk1"/>
              </a:solidFill>
              <a:effectLst/>
              <a:uFillTx/>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84"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 An heißen Sommertagen kann ich mich die meiste Zeit in kühlen Räumen aufhalten.</a:t>
            </a:r>
            <a:endParaRPr lang="de-DE" sz="3600" b="0" u="none" strike="noStrike">
              <a:solidFill>
                <a:schemeClr val="dk1"/>
              </a:solidFill>
              <a:effectLst/>
              <a:uFillTx/>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86"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ctr" defTabSz="914400">
              <a:lnSpc>
                <a:spcPct val="100000"/>
              </a:lnSpc>
              <a:buNone/>
              <a:tabLst>
                <a:tab pos="0" algn="l"/>
              </a:tabLst>
            </a:pPr>
            <a:r>
              <a:rPr lang="de-DE" sz="3600" b="1" u="none" strike="noStrike">
                <a:solidFill>
                  <a:schemeClr val="dk1"/>
                </a:solidFill>
                <a:effectLst/>
                <a:uFillTx/>
                <a:latin typeface="Arial"/>
                <a:ea typeface="Arial"/>
              </a:rPr>
              <a:t> Ich habe Hobbys und habe auch Zeit für diese Hobbys.</a:t>
            </a:r>
            <a:endParaRPr lang="de-DE" sz="3600" b="0" u="none" strike="noStrike">
              <a:solidFill>
                <a:schemeClr val="dk1"/>
              </a:solidFill>
              <a:effectLst/>
              <a:uFillTx/>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88"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Ich darf (wenn ich alt genug bin) in meinem Land wählen gehen.</a:t>
            </a:r>
            <a:endParaRPr lang="de-DE" sz="3600" b="0" u="none" strike="noStrike">
              <a:solidFill>
                <a:schemeClr val="dk1"/>
              </a:solidFill>
              <a:effectLst/>
              <a:uFillTx/>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90"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a:p>
            <a:pPr indent="0" algn="ctr" defTabSz="914400">
              <a:lnSpc>
                <a:spcPct val="100000"/>
              </a:lnSpc>
              <a:buNone/>
              <a:tabLst>
                <a:tab pos="0" algn="l"/>
              </a:tabLst>
            </a:pPr>
            <a:r>
              <a:rPr lang="de-DE" sz="3600" b="1" u="none" strike="noStrike">
                <a:solidFill>
                  <a:schemeClr val="dk1"/>
                </a:solidFill>
                <a:effectLst/>
                <a:uFillTx/>
                <a:latin typeface="Arial"/>
                <a:ea typeface="Arial"/>
              </a:rPr>
              <a:t>Ich kann manchmal ins Kino gehen.</a:t>
            </a:r>
            <a:endParaRPr lang="de-DE" sz="3600" b="0" u="none" strike="noStrike">
              <a:solidFill>
                <a:schemeClr val="dk1"/>
              </a:solidFill>
              <a:effectLst/>
              <a:uFillTx/>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92"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Ich kann einen Beruf wählen, der mir Spaß macht und, wenn ich noch jung bin den Schulabschluss hierfür</a:t>
            </a:r>
            <a:endParaRPr lang="de-DE" sz="36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machen.</a:t>
            </a:r>
            <a:endParaRPr lang="de-DE" sz="3600" b="0" u="none" strike="noStrike">
              <a:solidFill>
                <a:schemeClr val="dk1"/>
              </a:solidFill>
              <a:effectLst/>
              <a:uFillTx/>
              <a:latin typeface="Arial"/>
            </a:endParaRPr>
          </a:p>
          <a:p>
            <a:pPr indent="0" algn="ctr" defTabSz="914400">
              <a:lnSpc>
                <a:spcPct val="100000"/>
              </a:lnSpc>
              <a:buNone/>
              <a:tabLst>
                <a:tab pos="0" algn="l"/>
              </a:tabLst>
            </a:pPr>
            <a:endParaRPr lang="de-DE" sz="3600" b="0" u="none" strike="noStrike">
              <a:solidFill>
                <a:schemeClr val="dk1"/>
              </a:solidFill>
              <a:effectLst/>
              <a:uFillTx/>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94"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Ich habe Zugang zu Tiktok oder Instagram.</a:t>
            </a:r>
            <a:endParaRPr lang="de-DE" sz="3600" b="0" u="none" strike="noStrike">
              <a:solidFill>
                <a:schemeClr val="dk1"/>
              </a:solidFill>
              <a:effectLst/>
              <a:uFillTx/>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96"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just" defTabSz="914400">
              <a:lnSpc>
                <a:spcPct val="100000"/>
              </a:lnSpc>
              <a:buNone/>
              <a:tabLst>
                <a:tab pos="0" algn="l"/>
              </a:tabLst>
            </a:pPr>
            <a:r>
              <a:rPr lang="de-DE" sz="3200" b="1" u="none" strike="noStrike">
                <a:solidFill>
                  <a:schemeClr val="dk1"/>
                </a:solidFill>
                <a:effectLst/>
                <a:uFillTx/>
                <a:latin typeface="Arial"/>
                <a:ea typeface="Arial"/>
              </a:rPr>
              <a:t>Ich muss keine Angst haben, dass Überschwemmungen oder Stürme mein Zuhause kaputt machen.</a:t>
            </a:r>
            <a:endParaRPr lang="de-DE" sz="3200" b="0" u="none" strike="noStrike">
              <a:solidFill>
                <a:schemeClr val="dk1"/>
              </a:solidFill>
              <a:effectLst/>
              <a:uFillTx/>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198"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just" defTabSz="914400">
              <a:lnSpc>
                <a:spcPct val="100000"/>
              </a:lnSpc>
              <a:buNone/>
              <a:tabLst>
                <a:tab pos="0" algn="l"/>
              </a:tabLst>
            </a:pPr>
            <a:r>
              <a:rPr lang="de-DE" sz="3600" b="1" u="none" strike="noStrike">
                <a:solidFill>
                  <a:schemeClr val="dk1"/>
                </a:solidFill>
                <a:effectLst/>
                <a:uFillTx/>
                <a:latin typeface="Arial"/>
                <a:ea typeface="Arial"/>
              </a:rPr>
              <a:t>Ich muss keine Angst haben, dass Dürre (also Trockenheit über lange Zeit) oder andere Umweltprobleme mich hungern lassen.</a:t>
            </a:r>
            <a:endParaRPr lang="de-DE" sz="3600" b="0" u="none" strike="noStrike">
              <a:solidFill>
                <a:schemeClr val="dk1"/>
              </a:solidFill>
              <a:effectLst/>
              <a:uFillTx/>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Aussagen zu „Schritte nach vorn“</a:t>
            </a:r>
            <a:endParaRPr lang="de-DE" sz="3200" b="0" u="none" strike="noStrike">
              <a:solidFill>
                <a:srgbClr val="84B818"/>
              </a:solidFill>
              <a:effectLst/>
              <a:uFillTx/>
              <a:latin typeface="Arial"/>
            </a:endParaRPr>
          </a:p>
        </p:txBody>
      </p:sp>
      <p:sp>
        <p:nvSpPr>
          <p:cNvPr id="200" name="PlaceHolder 2"/>
          <p:cNvSpPr>
            <a:spLocks noGrp="1"/>
          </p:cNvSpPr>
          <p:nvPr>
            <p:ph/>
          </p:nvPr>
        </p:nvSpPr>
        <p:spPr>
          <a:xfrm>
            <a:off x="242280" y="1989000"/>
            <a:ext cx="8640360" cy="446364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r>
              <a:rPr lang="de-DE" sz="2400" b="1" u="none" strike="noStrike">
                <a:solidFill>
                  <a:schemeClr val="dk1"/>
                </a:solidFill>
                <a:effectLst/>
                <a:uFillTx/>
                <a:latin typeface="Arial"/>
                <a:ea typeface="Arial"/>
              </a:rPr>
              <a:t> </a:t>
            </a:r>
            <a:endParaRPr lang="de-DE" sz="2400" b="0" u="none" strike="noStrike">
              <a:solidFill>
                <a:schemeClr val="dk1"/>
              </a:solidFill>
              <a:effectLst/>
              <a:uFillTx/>
              <a:latin typeface="Arial"/>
            </a:endParaRPr>
          </a:p>
          <a:p>
            <a:pPr indent="0" algn="ctr" defTabSz="914400">
              <a:lnSpc>
                <a:spcPct val="100000"/>
              </a:lnSpc>
              <a:buNone/>
              <a:tabLst>
                <a:tab pos="0" algn="l"/>
              </a:tabLst>
            </a:pPr>
            <a:endParaRPr lang="de-DE" sz="2400" b="0" u="none" strike="noStrike">
              <a:solidFill>
                <a:schemeClr val="dk1"/>
              </a:solidFill>
              <a:effectLst/>
              <a:uFillTx/>
              <a:latin typeface="Arial"/>
            </a:endParaRPr>
          </a:p>
          <a:p>
            <a:pPr indent="0" algn="ctr" defTabSz="914400">
              <a:lnSpc>
                <a:spcPct val="100000"/>
              </a:lnSpc>
              <a:buNone/>
              <a:tabLst>
                <a:tab pos="0" algn="l"/>
              </a:tabLst>
            </a:pPr>
            <a:r>
              <a:rPr lang="de-DE" sz="3600" b="1" u="none" strike="noStrike">
                <a:solidFill>
                  <a:schemeClr val="dk1"/>
                </a:solidFill>
                <a:effectLst/>
                <a:uFillTx/>
                <a:latin typeface="Arial"/>
                <a:ea typeface="Arial"/>
              </a:rPr>
              <a:t>Ich darf sagen, was ich denke, ohne Angst zu haben.</a:t>
            </a:r>
            <a:endParaRPr lang="de-DE" sz="3600" b="0" u="none" strike="noStrike">
              <a:solidFill>
                <a:schemeClr val="dk1"/>
              </a:solidFill>
              <a:effectLst/>
              <a:uFillTx/>
              <a:latin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Grafik 3"/>
          <p:cNvPicPr/>
          <p:nvPr/>
        </p:nvPicPr>
        <p:blipFill>
          <a:blip r:embed="rId3"/>
          <a:stretch/>
        </p:blipFill>
        <p:spPr>
          <a:xfrm>
            <a:off x="1187640" y="1968480"/>
            <a:ext cx="6227640" cy="4563720"/>
          </a:xfrm>
          <a:prstGeom prst="rect">
            <a:avLst/>
          </a:prstGeom>
          <a:noFill/>
          <a:ln w="0">
            <a:noFill/>
          </a:ln>
        </p:spPr>
      </p:pic>
      <p:sp>
        <p:nvSpPr>
          <p:cNvPr id="20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„Schritte nach vorn</a:t>
            </a:r>
            <a:endParaRPr lang="de-DE" sz="3200" b="0" u="none" strike="noStrike">
              <a:solidFill>
                <a:srgbClr val="84B818"/>
              </a:solidFill>
              <a:effectLst/>
              <a:uFillTx/>
              <a:latin typeface="Arial"/>
            </a:endParaRPr>
          </a:p>
        </p:txBody>
      </p:sp>
      <p:sp>
        <p:nvSpPr>
          <p:cNvPr id="203"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
        <p:nvSpPr>
          <p:cNvPr id="204" name="Textplatzhalter 2"/>
          <p:cNvSpPr/>
          <p:nvPr/>
        </p:nvSpPr>
        <p:spPr>
          <a:xfrm>
            <a:off x="323640" y="1861920"/>
            <a:ext cx="774000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de-DE" sz="3200" b="1" u="none" strike="noStrike">
                <a:solidFill>
                  <a:srgbClr val="000000"/>
                </a:solidFill>
                <a:effectLst/>
                <a:uFillTx/>
                <a:latin typeface="Arial"/>
                <a:ea typeface="Arial"/>
              </a:rPr>
              <a:t>Reflexion</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2800" b="0" u="none" strike="noStrike">
                <a:solidFill>
                  <a:schemeClr val="dk1"/>
                </a:solidFill>
                <a:effectLst/>
                <a:uFillTx/>
                <a:latin typeface="Arial"/>
                <a:ea typeface="Arial"/>
              </a:rPr>
              <a:t>Wie hast du dich während der Übung </a:t>
            </a:r>
            <a:r>
              <a:rPr lang="de-DE" sz="2800" b="1" u="none" strike="noStrike">
                <a:solidFill>
                  <a:schemeClr val="dk1"/>
                </a:solidFill>
                <a:effectLst/>
                <a:uFillTx/>
                <a:latin typeface="Arial"/>
                <a:ea typeface="Arial"/>
              </a:rPr>
              <a:t>gefühlt</a:t>
            </a:r>
            <a:r>
              <a:rPr lang="de-DE" sz="2800" b="0" u="none" strike="noStrike">
                <a:solidFill>
                  <a:schemeClr val="dk1"/>
                </a:solidFill>
                <a:effectLst/>
                <a:uFillTx/>
                <a:latin typeface="Arial"/>
                <a:ea typeface="Arial"/>
              </a:rPr>
              <a:t>?</a:t>
            </a:r>
            <a:endParaRPr lang="de" sz="28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2800" b="0" u="none" strike="noStrike">
                <a:solidFill>
                  <a:schemeClr val="dk1"/>
                </a:solidFill>
                <a:effectLst/>
                <a:uFillTx/>
                <a:latin typeface="Arial"/>
                <a:ea typeface="Arial"/>
              </a:rPr>
              <a:t>Gab es Momente, in denen du dich </a:t>
            </a:r>
            <a:r>
              <a:rPr lang="de-DE" sz="2800" b="1" u="none" strike="noStrike">
                <a:solidFill>
                  <a:schemeClr val="dk1"/>
                </a:solidFill>
                <a:effectLst/>
                <a:uFillTx/>
                <a:latin typeface="Arial"/>
                <a:ea typeface="Arial"/>
              </a:rPr>
              <a:t>unwohl </a:t>
            </a:r>
            <a:r>
              <a:rPr lang="de-DE" sz="2800" b="0" u="none" strike="noStrike">
                <a:solidFill>
                  <a:schemeClr val="dk1"/>
                </a:solidFill>
                <a:effectLst/>
                <a:uFillTx/>
                <a:latin typeface="Arial"/>
                <a:ea typeface="Arial"/>
              </a:rPr>
              <a:t>oder </a:t>
            </a:r>
            <a:r>
              <a:rPr lang="de-DE" sz="2800" b="1" u="none" strike="noStrike">
                <a:solidFill>
                  <a:schemeClr val="dk1"/>
                </a:solidFill>
                <a:effectLst/>
                <a:uFillTx/>
                <a:latin typeface="Arial"/>
                <a:ea typeface="Arial"/>
              </a:rPr>
              <a:t>besonders betroffen </a:t>
            </a:r>
            <a:r>
              <a:rPr lang="de-DE" sz="2800" b="0" u="none" strike="noStrike">
                <a:solidFill>
                  <a:schemeClr val="dk1"/>
                </a:solidFill>
                <a:effectLst/>
                <a:uFillTx/>
                <a:latin typeface="Arial"/>
                <a:ea typeface="Arial"/>
              </a:rPr>
              <a:t>gefühlt hast?</a:t>
            </a:r>
            <a:endParaRPr lang="de" sz="2800" b="0" u="none" strike="noStrike">
              <a:solidFill>
                <a:srgbClr val="000000"/>
              </a:solidFill>
              <a:effectLst/>
              <a:uFillTx/>
              <a:latin typeface="Calibri"/>
            </a:endParaRPr>
          </a:p>
          <a:p>
            <a:pPr defTabSz="914400">
              <a:lnSpc>
                <a:spcPct val="100000"/>
              </a:lnSpc>
              <a:tabLst>
                <a:tab pos="0" algn="l"/>
              </a:tabLst>
            </a:pPr>
            <a:r>
              <a:rPr lang="de-DE" sz="3200" b="0" u="none" strike="noStrike">
                <a:solidFill>
                  <a:schemeClr val="dk1"/>
                </a:solidFill>
                <a:effectLst/>
                <a:uFillTx/>
                <a:latin typeface="Arial"/>
                <a:ea typeface="Arial"/>
              </a:rPr>
              <a:t> </a:t>
            </a:r>
            <a:endParaRPr lang="de" sz="32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pic>
        <p:nvPicPr>
          <p:cNvPr id="205" name="Grafik 1"/>
          <p:cNvPicPr/>
          <p:nvPr/>
        </p:nvPicPr>
        <p:blipFill>
          <a:blip r:embed="rId4"/>
          <a:stretch/>
        </p:blipFill>
        <p:spPr>
          <a:xfrm>
            <a:off x="7599960" y="1206720"/>
            <a:ext cx="1255680" cy="1261800"/>
          </a:xfrm>
          <a:prstGeom prst="rect">
            <a:avLst/>
          </a:prstGeom>
          <a:noFill/>
          <a:ln w="0">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fik 3"/>
          <p:cNvPicPr/>
          <p:nvPr/>
        </p:nvPicPr>
        <p:blipFill>
          <a:blip r:embed="rId3"/>
          <a:stretch/>
        </p:blipFill>
        <p:spPr>
          <a:xfrm>
            <a:off x="1187640" y="1968480"/>
            <a:ext cx="6227640" cy="4563720"/>
          </a:xfrm>
          <a:prstGeom prst="rect">
            <a:avLst/>
          </a:prstGeom>
          <a:noFill/>
          <a:ln w="0">
            <a:noFill/>
          </a:ln>
        </p:spPr>
      </p:pic>
      <p:sp>
        <p:nvSpPr>
          <p:cNvPr id="20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„Schritte nach vorn“</a:t>
            </a:r>
            <a:endParaRPr lang="de-DE" sz="3200" b="0" u="none" strike="noStrike">
              <a:solidFill>
                <a:srgbClr val="84B818"/>
              </a:solidFill>
              <a:effectLst/>
              <a:uFillTx/>
              <a:latin typeface="Arial"/>
            </a:endParaRPr>
          </a:p>
        </p:txBody>
      </p:sp>
      <p:sp>
        <p:nvSpPr>
          <p:cNvPr id="208"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
        <p:nvSpPr>
          <p:cNvPr id="209" name="Textplatzhalter 2"/>
          <p:cNvSpPr/>
          <p:nvPr/>
        </p:nvSpPr>
        <p:spPr>
          <a:xfrm>
            <a:off x="323640" y="1861920"/>
            <a:ext cx="774000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de-DE" sz="3200" b="1" u="none" strike="noStrike">
                <a:solidFill>
                  <a:srgbClr val="000000"/>
                </a:solidFill>
                <a:effectLst/>
                <a:uFillTx/>
                <a:latin typeface="Arial"/>
                <a:ea typeface="Arial"/>
              </a:rPr>
              <a:t>Reflexion</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2800" b="0" u="none" strike="noStrike">
                <a:solidFill>
                  <a:schemeClr val="dk1"/>
                </a:solidFill>
                <a:effectLst/>
                <a:uFillTx/>
                <a:latin typeface="Arial"/>
                <a:ea typeface="Arial"/>
              </a:rPr>
              <a:t>Wie hat sich dein </a:t>
            </a:r>
            <a:r>
              <a:rPr lang="de-DE" sz="2800" b="1" u="none" strike="noStrike">
                <a:solidFill>
                  <a:schemeClr val="dk1"/>
                </a:solidFill>
                <a:effectLst/>
                <a:uFillTx/>
                <a:latin typeface="Arial"/>
                <a:ea typeface="Arial"/>
              </a:rPr>
              <a:t>Abstand zu den Anderen</a:t>
            </a:r>
            <a:r>
              <a:rPr lang="de-DE" sz="2800" b="0" u="none" strike="noStrike">
                <a:solidFill>
                  <a:schemeClr val="dk1"/>
                </a:solidFill>
                <a:effectLst/>
                <a:uFillTx/>
                <a:latin typeface="Arial"/>
                <a:ea typeface="Arial"/>
              </a:rPr>
              <a:t> am Ende der Übung </a:t>
            </a:r>
            <a:r>
              <a:rPr lang="de-DE" sz="2800" b="1" u="none" strike="noStrike">
                <a:solidFill>
                  <a:schemeClr val="dk1"/>
                </a:solidFill>
                <a:effectLst/>
                <a:uFillTx/>
                <a:latin typeface="Arial"/>
                <a:ea typeface="Arial"/>
              </a:rPr>
              <a:t>angefühlt</a:t>
            </a:r>
            <a:r>
              <a:rPr lang="de-DE" sz="2800" b="0" u="none" strike="noStrike">
                <a:solidFill>
                  <a:schemeClr val="dk1"/>
                </a:solidFill>
                <a:effectLst/>
                <a:uFillTx/>
                <a:latin typeface="Arial"/>
                <a:ea typeface="Arial"/>
              </a:rPr>
              <a:t>? Was bedeutet das </a:t>
            </a:r>
            <a:r>
              <a:rPr lang="de-DE" sz="2800" b="0" u="sng" strike="noStrike">
                <a:solidFill>
                  <a:schemeClr val="dk1"/>
                </a:solidFill>
                <a:effectLst/>
                <a:uFillTx/>
                <a:latin typeface="Arial"/>
                <a:ea typeface="Arial"/>
              </a:rPr>
              <a:t>für dich?</a:t>
            </a:r>
            <a:endParaRPr lang="de" sz="28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2800" b="0" u="none" strike="noStrike">
                <a:solidFill>
                  <a:schemeClr val="dk1"/>
                </a:solidFill>
                <a:effectLst/>
                <a:uFillTx/>
                <a:latin typeface="Arial"/>
                <a:ea typeface="Arial"/>
              </a:rPr>
              <a:t>Wie </a:t>
            </a:r>
            <a:r>
              <a:rPr lang="de-DE" sz="2800" b="1" u="none" strike="noStrike">
                <a:solidFill>
                  <a:schemeClr val="dk1"/>
                </a:solidFill>
                <a:effectLst/>
                <a:uFillTx/>
                <a:latin typeface="Arial"/>
                <a:ea typeface="Arial"/>
              </a:rPr>
              <a:t>leicht oder schwer </a:t>
            </a:r>
            <a:r>
              <a:rPr lang="de-DE" sz="2800" b="0" u="none" strike="noStrike">
                <a:solidFill>
                  <a:schemeClr val="dk1"/>
                </a:solidFill>
                <a:effectLst/>
                <a:uFillTx/>
                <a:latin typeface="Arial"/>
                <a:ea typeface="Arial"/>
              </a:rPr>
              <a:t>fiel es dir, dich </a:t>
            </a:r>
            <a:r>
              <a:rPr lang="de-DE" sz="2800" b="1" u="none" strike="noStrike">
                <a:solidFill>
                  <a:schemeClr val="dk1"/>
                </a:solidFill>
                <a:effectLst/>
                <a:uFillTx/>
                <a:latin typeface="Arial"/>
                <a:ea typeface="Arial"/>
              </a:rPr>
              <a:t>in die Rolle </a:t>
            </a:r>
            <a:r>
              <a:rPr lang="de-DE" sz="2800" b="0" u="none" strike="noStrike">
                <a:solidFill>
                  <a:schemeClr val="dk1"/>
                </a:solidFill>
                <a:effectLst/>
                <a:uFillTx/>
                <a:latin typeface="Arial"/>
                <a:ea typeface="Arial"/>
              </a:rPr>
              <a:t>hineinzuversetzen, die du bekommen hast?</a:t>
            </a:r>
            <a:endParaRPr lang="de" sz="28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pic>
        <p:nvPicPr>
          <p:cNvPr id="210" name="Grafik 1"/>
          <p:cNvPicPr/>
          <p:nvPr/>
        </p:nvPicPr>
        <p:blipFill>
          <a:blip r:embed="rId4"/>
          <a:stretch/>
        </p:blipFill>
        <p:spPr>
          <a:xfrm>
            <a:off x="7652160" y="1337400"/>
            <a:ext cx="1255680" cy="1261800"/>
          </a:xfrm>
          <a:prstGeom prst="rect">
            <a:avLst/>
          </a:prstGeom>
          <a:noFill/>
          <a:ln w="0">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 name="Grafik 3"/>
          <p:cNvPicPr/>
          <p:nvPr/>
        </p:nvPicPr>
        <p:blipFill>
          <a:blip r:embed="rId3"/>
          <a:stretch/>
        </p:blipFill>
        <p:spPr>
          <a:xfrm>
            <a:off x="1187640" y="1968480"/>
            <a:ext cx="6227640" cy="4563720"/>
          </a:xfrm>
          <a:prstGeom prst="rect">
            <a:avLst/>
          </a:prstGeom>
          <a:noFill/>
          <a:ln w="0">
            <a:noFill/>
          </a:ln>
        </p:spPr>
      </p:pic>
      <p:sp>
        <p:nvSpPr>
          <p:cNvPr id="21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M2 „Schritte nach vorn“</a:t>
            </a:r>
            <a:endParaRPr lang="de-DE" sz="3200" b="0" u="none" strike="noStrike">
              <a:solidFill>
                <a:srgbClr val="84B818"/>
              </a:solidFill>
              <a:effectLst/>
              <a:uFillTx/>
              <a:latin typeface="Arial"/>
            </a:endParaRPr>
          </a:p>
        </p:txBody>
      </p:sp>
      <p:sp>
        <p:nvSpPr>
          <p:cNvPr id="213" name="PlaceHolder 2"/>
          <p:cNvSpPr>
            <a:spLocks noGrp="1"/>
          </p:cNvSpPr>
          <p:nvPr>
            <p:ph/>
          </p:nvPr>
        </p:nvSpPr>
        <p:spPr>
          <a:xfrm>
            <a:off x="251640" y="1968480"/>
            <a:ext cx="7740000" cy="39085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a:p>
            <a:pPr indent="0" algn="l" defTabSz="914400">
              <a:lnSpc>
                <a:spcPct val="100000"/>
              </a:lnSpc>
              <a:buNone/>
              <a:tabLst>
                <a:tab pos="0" algn="l"/>
              </a:tabLst>
            </a:pPr>
            <a:endParaRPr lang="de-DE" sz="3200" b="0" u="none" strike="noStrike">
              <a:solidFill>
                <a:schemeClr val="dk1"/>
              </a:solidFill>
              <a:effectLst/>
              <a:uFillTx/>
              <a:latin typeface="Arial"/>
            </a:endParaRPr>
          </a:p>
        </p:txBody>
      </p:sp>
      <p:sp>
        <p:nvSpPr>
          <p:cNvPr id="214" name="Textplatzhalter 2"/>
          <p:cNvSpPr/>
          <p:nvPr/>
        </p:nvSpPr>
        <p:spPr>
          <a:xfrm>
            <a:off x="323640" y="1861920"/>
            <a:ext cx="774000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de-DE" sz="3200" b="1" u="none" strike="noStrike">
                <a:solidFill>
                  <a:srgbClr val="000000"/>
                </a:solidFill>
                <a:effectLst/>
                <a:uFillTx/>
                <a:latin typeface="Arial"/>
                <a:ea typeface="Arial"/>
              </a:rPr>
              <a:t>Reflexion</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2800" b="0" u="none" strike="noStrike">
                <a:solidFill>
                  <a:schemeClr val="dk1"/>
                </a:solidFill>
                <a:effectLst/>
                <a:uFillTx/>
                <a:latin typeface="Arial"/>
                <a:ea typeface="Arial"/>
              </a:rPr>
              <a:t>Was haben für Dich diese Erkenntnisse aus der Übung mit </a:t>
            </a:r>
            <a:r>
              <a:rPr lang="de-DE" sz="2800" b="1" u="none" strike="noStrike">
                <a:solidFill>
                  <a:schemeClr val="dk1"/>
                </a:solidFill>
                <a:effectLst/>
                <a:uFillTx/>
                <a:latin typeface="Arial"/>
                <a:ea typeface="Arial"/>
              </a:rPr>
              <a:t>Deinem persönlichen Leben </a:t>
            </a:r>
            <a:r>
              <a:rPr lang="de-DE" sz="2800" b="0" u="none" strike="noStrike">
                <a:solidFill>
                  <a:schemeClr val="dk1"/>
                </a:solidFill>
                <a:effectLst/>
                <a:uFillTx/>
                <a:latin typeface="Arial"/>
                <a:ea typeface="Arial"/>
              </a:rPr>
              <a:t>und dem </a:t>
            </a:r>
            <a:r>
              <a:rPr lang="de-DE" sz="2800" b="1" u="none" strike="noStrike">
                <a:solidFill>
                  <a:schemeClr val="dk1"/>
                </a:solidFill>
                <a:effectLst/>
                <a:uFillTx/>
                <a:latin typeface="Arial"/>
                <a:ea typeface="Arial"/>
              </a:rPr>
              <a:t>Verhältnis zu anderen Menschen auf dieser Welt </a:t>
            </a:r>
            <a:r>
              <a:rPr lang="de-DE" sz="2800" b="0" u="none" strike="noStrike">
                <a:solidFill>
                  <a:schemeClr val="dk1"/>
                </a:solidFill>
                <a:effectLst/>
                <a:uFillTx/>
                <a:latin typeface="Arial"/>
                <a:ea typeface="Arial"/>
              </a:rPr>
              <a:t>zu tun? </a:t>
            </a:r>
            <a:endParaRPr lang="de" sz="2800" b="0" u="none" strike="noStrike">
              <a:solidFill>
                <a:srgbClr val="000000"/>
              </a:solidFill>
              <a:effectLst/>
              <a:uFillTx/>
              <a:latin typeface="Calibri"/>
            </a:endParaRPr>
          </a:p>
          <a:p>
            <a:pPr defTabSz="914400">
              <a:lnSpc>
                <a:spcPct val="100000"/>
              </a:lnSpc>
            </a:pPr>
            <a:endParaRPr lang="de" sz="24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pic>
        <p:nvPicPr>
          <p:cNvPr id="215" name="Grafik 1"/>
          <p:cNvPicPr/>
          <p:nvPr/>
        </p:nvPicPr>
        <p:blipFill>
          <a:blip r:embed="rId4"/>
          <a:stretch/>
        </p:blipFill>
        <p:spPr>
          <a:xfrm>
            <a:off x="7508160" y="1222200"/>
            <a:ext cx="1255680" cy="1261800"/>
          </a:xfrm>
          <a:prstGeom prst="rect">
            <a:avLst/>
          </a:prstGeom>
          <a:noFill/>
          <a:ln w="0">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251640" y="152568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M3 Gefühls-Barometer</a:t>
            </a:r>
            <a:endParaRPr lang="de-DE" sz="3200" b="0" u="none" strike="noStrike">
              <a:solidFill>
                <a:srgbClr val="84B818"/>
              </a:solidFill>
              <a:effectLst/>
              <a:uFillTx/>
              <a:latin typeface="Arial"/>
            </a:endParaRPr>
          </a:p>
        </p:txBody>
      </p:sp>
      <p:pic>
        <p:nvPicPr>
          <p:cNvPr id="217" name="Grafik 3"/>
          <p:cNvPicPr/>
          <p:nvPr/>
        </p:nvPicPr>
        <p:blipFill>
          <a:blip r:embed="rId3"/>
          <a:stretch/>
        </p:blipFill>
        <p:spPr>
          <a:xfrm>
            <a:off x="251640" y="2192400"/>
            <a:ext cx="6851520" cy="3743640"/>
          </a:xfrm>
          <a:prstGeom prst="rect">
            <a:avLst/>
          </a:prstGeom>
          <a:noFill/>
          <a:ln w="0">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M3 Gefühls-Barometer</a:t>
            </a:r>
            <a:endParaRPr lang="de-DE" sz="3200" b="0" u="none" strike="noStrike">
              <a:solidFill>
                <a:srgbClr val="84B818"/>
              </a:solidFill>
              <a:effectLst/>
              <a:uFillTx/>
              <a:latin typeface="Arial"/>
            </a:endParaRPr>
          </a:p>
        </p:txBody>
      </p:sp>
      <p:sp>
        <p:nvSpPr>
          <p:cNvPr id="219"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marL="457200" indent="-457200" algn="l" defTabSz="914400">
              <a:lnSpc>
                <a:spcPct val="100000"/>
              </a:lnSpc>
              <a:buClr>
                <a:srgbClr val="84B818"/>
              </a:buClr>
              <a:buFont typeface="Calibri"/>
              <a:buAutoNum type="arabicPeriod"/>
            </a:pPr>
            <a:r>
              <a:rPr lang="de-DE" sz="2400" b="1" u="none" strike="noStrike">
                <a:solidFill>
                  <a:srgbClr val="000000"/>
                </a:solidFill>
                <a:effectLst/>
                <a:uFillTx/>
                <a:latin typeface="Arial"/>
                <a:ea typeface="Arial"/>
              </a:rPr>
              <a:t>Schau</a:t>
            </a:r>
            <a:r>
              <a:rPr lang="de-DE" sz="2400" b="0" u="none" strike="noStrike">
                <a:solidFill>
                  <a:srgbClr val="000000"/>
                </a:solidFill>
                <a:effectLst/>
                <a:uFillTx/>
                <a:latin typeface="Arial"/>
                <a:ea typeface="Arial"/>
              </a:rPr>
              <a:t> dir ein </a:t>
            </a:r>
            <a:r>
              <a:rPr lang="de-DE" sz="2400" b="1" u="none" strike="noStrike">
                <a:solidFill>
                  <a:srgbClr val="000000"/>
                </a:solidFill>
                <a:effectLst/>
                <a:uFillTx/>
                <a:latin typeface="Arial"/>
                <a:ea typeface="Arial"/>
              </a:rPr>
              <a:t>Bild</a:t>
            </a:r>
            <a:r>
              <a:rPr lang="de-DE" sz="2400" b="0" u="none" strike="noStrike">
                <a:solidFill>
                  <a:srgbClr val="000000"/>
                </a:solidFill>
                <a:effectLst/>
                <a:uFillTx/>
                <a:latin typeface="Arial"/>
                <a:ea typeface="Arial"/>
              </a:rPr>
              <a:t> an und lass es einen Moment auf dich wirken. </a:t>
            </a:r>
            <a:r>
              <a:rPr lang="de-DE" sz="2400" b="1" u="none" strike="noStrike">
                <a:solidFill>
                  <a:srgbClr val="000000"/>
                </a:solidFill>
                <a:effectLst/>
                <a:uFillTx/>
                <a:latin typeface="Arial"/>
                <a:ea typeface="Arial"/>
              </a:rPr>
              <a:t>Was fühlst du</a:t>
            </a:r>
            <a:r>
              <a:rPr lang="de-DE" sz="2400" b="0" u="none" strike="noStrike">
                <a:solidFill>
                  <a:srgbClr val="000000"/>
                </a:solidFill>
                <a:effectLst/>
                <a:uFillTx/>
                <a:latin typeface="Arial"/>
                <a:ea typeface="Arial"/>
              </a:rPr>
              <a:t>, wenn du es anschaust?</a:t>
            </a:r>
            <a:endParaRPr lang="de-DE" sz="2400" b="0" u="none" strike="noStrike">
              <a:solidFill>
                <a:schemeClr val="dk1"/>
              </a:solidFill>
              <a:effectLst/>
              <a:uFillTx/>
              <a:latin typeface="Arial"/>
            </a:endParaRPr>
          </a:p>
          <a:p>
            <a:pPr marL="457200" indent="-457200" algn="l" defTabSz="914400">
              <a:lnSpc>
                <a:spcPct val="100000"/>
              </a:lnSpc>
              <a:buClr>
                <a:srgbClr val="84B818"/>
              </a:buClr>
              <a:buFont typeface="Calibri"/>
              <a:buAutoNum type="arabicPeriod"/>
            </a:pPr>
            <a:r>
              <a:rPr lang="de-DE" sz="2400" b="1" u="none" strike="noStrike">
                <a:solidFill>
                  <a:srgbClr val="000000"/>
                </a:solidFill>
                <a:effectLst/>
                <a:uFillTx/>
                <a:latin typeface="Arial"/>
                <a:ea typeface="Arial"/>
              </a:rPr>
              <a:t>Klebe zwei Punkte </a:t>
            </a:r>
            <a:r>
              <a:rPr lang="de-DE" sz="2400" b="0" u="none" strike="noStrike">
                <a:solidFill>
                  <a:srgbClr val="000000"/>
                </a:solidFill>
                <a:effectLst/>
                <a:uFillTx/>
                <a:latin typeface="Arial"/>
                <a:ea typeface="Arial"/>
              </a:rPr>
              <a:t>auf die beiden Felder, die deine Gefühle am besten beschreiben.</a:t>
            </a:r>
            <a:endParaRPr lang="de-DE" sz="2400" b="0" u="none" strike="noStrike">
              <a:solidFill>
                <a:schemeClr val="dk1"/>
              </a:solidFill>
              <a:effectLst/>
              <a:uFillTx/>
              <a:latin typeface="Arial"/>
            </a:endParaRPr>
          </a:p>
          <a:p>
            <a:pPr marL="457200" indent="-457200" algn="l" defTabSz="914400">
              <a:lnSpc>
                <a:spcPct val="100000"/>
              </a:lnSpc>
              <a:buClr>
                <a:srgbClr val="84B818"/>
              </a:buClr>
              <a:buFont typeface="Calibri"/>
              <a:buAutoNum type="arabicPeriod"/>
            </a:pPr>
            <a:r>
              <a:rPr lang="de-DE" sz="2400" b="1" u="none" strike="noStrike">
                <a:solidFill>
                  <a:srgbClr val="000000"/>
                </a:solidFill>
                <a:effectLst/>
                <a:uFillTx/>
                <a:latin typeface="Arial"/>
                <a:ea typeface="Arial"/>
              </a:rPr>
              <a:t>Gehe</a:t>
            </a:r>
            <a:r>
              <a:rPr lang="de-DE" sz="2400" b="0" u="none" strike="noStrike">
                <a:solidFill>
                  <a:srgbClr val="000000"/>
                </a:solidFill>
                <a:effectLst/>
                <a:uFillTx/>
                <a:latin typeface="Arial"/>
                <a:ea typeface="Arial"/>
              </a:rPr>
              <a:t> zum nächsten Bild und </a:t>
            </a:r>
            <a:r>
              <a:rPr lang="de-DE" sz="2400" b="1" u="none" strike="noStrike">
                <a:solidFill>
                  <a:srgbClr val="000000"/>
                </a:solidFill>
                <a:effectLst/>
                <a:uFillTx/>
                <a:latin typeface="Arial"/>
                <a:ea typeface="Arial"/>
              </a:rPr>
              <a:t>wiederhole</a:t>
            </a:r>
            <a:r>
              <a:rPr lang="de-DE" sz="2400" b="0" u="none" strike="noStrike">
                <a:solidFill>
                  <a:srgbClr val="000000"/>
                </a:solidFill>
                <a:effectLst/>
                <a:uFillTx/>
                <a:latin typeface="Arial"/>
                <a:ea typeface="Arial"/>
              </a:rPr>
              <a:t> 1) und 2).</a:t>
            </a:r>
            <a:endParaRPr lang="de-DE" sz="2400" b="0" u="none" strike="noStrike">
              <a:solidFill>
                <a:schemeClr val="dk1"/>
              </a:solidFill>
              <a:effectLst/>
              <a:uFillTx/>
              <a:latin typeface="Arial"/>
            </a:endParaRPr>
          </a:p>
        </p:txBody>
      </p:sp>
      <p:pic>
        <p:nvPicPr>
          <p:cNvPr id="220" name="Grafik 1"/>
          <p:cNvPicPr/>
          <p:nvPr/>
        </p:nvPicPr>
        <p:blipFill>
          <a:blip r:embed="rId3"/>
          <a:stretch/>
        </p:blipFill>
        <p:spPr>
          <a:xfrm>
            <a:off x="2149200" y="4221000"/>
            <a:ext cx="4141800" cy="2262960"/>
          </a:xfrm>
          <a:prstGeom prst="rect">
            <a:avLst/>
          </a:prstGeom>
          <a:noFill/>
          <a:ln w="0">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M3 Gefühl-Barometer</a:t>
            </a:r>
            <a:endParaRPr lang="de-DE" sz="3200" b="0" u="none" strike="noStrike">
              <a:solidFill>
                <a:srgbClr val="84B818"/>
              </a:solidFill>
              <a:effectLst/>
              <a:uFillTx/>
              <a:latin typeface="Arial"/>
            </a:endParaRPr>
          </a:p>
        </p:txBody>
      </p:sp>
      <p:sp>
        <p:nvSpPr>
          <p:cNvPr id="222" name="PlaceHolder 2"/>
          <p:cNvSpPr>
            <a:spLocks noGrp="1"/>
          </p:cNvSpPr>
          <p:nvPr>
            <p:ph/>
          </p:nvPr>
        </p:nvSpPr>
        <p:spPr>
          <a:xfrm>
            <a:off x="251640" y="1941840"/>
            <a:ext cx="8640360" cy="3973320"/>
          </a:xfrm>
          <a:prstGeom prst="rect">
            <a:avLst/>
          </a:prstGeom>
          <a:noFill/>
          <a:ln w="0">
            <a:noFill/>
          </a:ln>
        </p:spPr>
        <p:txBody>
          <a:bodyPr lIns="90000" tIns="45000" rIns="90000" bIns="45000" anchor="t">
            <a:noAutofit/>
          </a:bodyPr>
          <a:lstStyle/>
          <a:p>
            <a:pPr indent="-22860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Reflexion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Welche</a:t>
            </a:r>
            <a:r>
              <a:rPr lang="de-DE" sz="2400" b="0" u="none" strike="noStrike">
                <a:solidFill>
                  <a:schemeClr val="dk1"/>
                </a:solidFill>
                <a:effectLst/>
                <a:uFillTx/>
                <a:latin typeface="Arial"/>
                <a:ea typeface="Arial"/>
              </a:rPr>
              <a:t> Bilder und Gefühle sind euch besonders stark </a:t>
            </a:r>
            <a:r>
              <a:rPr lang="de-DE" sz="2400" b="1" u="none" strike="noStrike">
                <a:solidFill>
                  <a:schemeClr val="dk1"/>
                </a:solidFill>
                <a:effectLst/>
                <a:uFillTx/>
                <a:latin typeface="Arial"/>
                <a:ea typeface="Arial"/>
              </a:rPr>
              <a:t>in</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Erinnerung geblieben</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0" u="none" strike="noStrike">
                <a:solidFill>
                  <a:schemeClr val="dk1"/>
                </a:solidFill>
                <a:effectLst/>
                <a:uFillTx/>
                <a:latin typeface="Arial"/>
                <a:ea typeface="Arial"/>
              </a:rPr>
              <a:t>Gefühle:</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i="1" u="none" strike="noStrike">
                <a:solidFill>
                  <a:schemeClr val="dk1"/>
                </a:solidFill>
                <a:effectLst/>
                <a:uFillTx/>
                <a:latin typeface="Arial"/>
                <a:ea typeface="Arial"/>
              </a:rPr>
              <a:t>Angst</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Welche Umweltveränderungen </a:t>
            </a:r>
            <a:r>
              <a:rPr lang="de-DE" sz="2400" b="0" u="none" strike="noStrike">
                <a:solidFill>
                  <a:schemeClr val="dk1"/>
                </a:solidFill>
                <a:effectLst/>
                <a:uFillTx/>
                <a:latin typeface="Arial"/>
                <a:ea typeface="Arial"/>
              </a:rPr>
              <a:t>bereiten euch am meisten Angst?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i="1" u="none" strike="noStrike">
                <a:solidFill>
                  <a:schemeClr val="dk1"/>
                </a:solidFill>
                <a:effectLst/>
                <a:uFillTx/>
                <a:latin typeface="Arial"/>
                <a:ea typeface="Arial"/>
              </a:rPr>
              <a:t>Trauer</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Welche Umweltveränderungen </a:t>
            </a:r>
            <a:r>
              <a:rPr lang="de-DE" sz="2400" b="0" u="none" strike="noStrike">
                <a:solidFill>
                  <a:schemeClr val="dk1"/>
                </a:solidFill>
                <a:effectLst/>
                <a:uFillTx/>
                <a:latin typeface="Arial"/>
                <a:ea typeface="Arial"/>
              </a:rPr>
              <a:t>machen euch am meisten traurig?</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i="1" u="none" strike="noStrike">
                <a:solidFill>
                  <a:schemeClr val="dk1"/>
                </a:solidFill>
                <a:effectLst/>
                <a:uFillTx/>
                <a:latin typeface="Arial"/>
                <a:ea typeface="Arial"/>
              </a:rPr>
              <a:t>Schuld</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Fühlt ihr euch </a:t>
            </a:r>
            <a:r>
              <a:rPr lang="de-DE" sz="2400" b="0" u="none" strike="noStrike">
                <a:solidFill>
                  <a:schemeClr val="dk1"/>
                </a:solidFill>
                <a:effectLst/>
                <a:uFillTx/>
                <a:latin typeface="Arial"/>
                <a:ea typeface="Arial"/>
              </a:rPr>
              <a:t>schuldig, </a:t>
            </a:r>
            <a:r>
              <a:rPr lang="de-DE" sz="2400" b="1" u="none" strike="noStrike">
                <a:solidFill>
                  <a:schemeClr val="dk1"/>
                </a:solidFill>
                <a:effectLst/>
                <a:uFillTx/>
                <a:latin typeface="Arial"/>
                <a:ea typeface="Arial"/>
              </a:rPr>
              <a:t>wenn ihr </a:t>
            </a:r>
            <a:r>
              <a:rPr lang="de-DE" sz="2400" b="0" u="none" strike="noStrike">
                <a:solidFill>
                  <a:schemeClr val="dk1"/>
                </a:solidFill>
                <a:effectLst/>
                <a:uFillTx/>
                <a:latin typeface="Arial"/>
                <a:ea typeface="Arial"/>
              </a:rPr>
              <a:t>Umweltkatastrophen (hier oder in anderen Ländern) </a:t>
            </a:r>
            <a:r>
              <a:rPr lang="de-DE" sz="2400" b="1" u="none" strike="noStrike">
                <a:solidFill>
                  <a:schemeClr val="dk1"/>
                </a:solidFill>
                <a:effectLst/>
                <a:uFillTx/>
                <a:latin typeface="Arial"/>
                <a:ea typeface="Arial"/>
              </a:rPr>
              <a:t>seht</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oder</a:t>
            </a:r>
            <a:r>
              <a:rPr lang="de-DE" sz="2400" b="0" u="none" strike="noStrike">
                <a:solidFill>
                  <a:schemeClr val="dk1"/>
                </a:solidFill>
                <a:effectLst/>
                <a:uFillTx/>
                <a:latin typeface="Arial"/>
                <a:ea typeface="Arial"/>
              </a:rPr>
              <a:t> ist euch das </a:t>
            </a:r>
            <a:r>
              <a:rPr lang="de-DE" sz="2400" b="1" u="none" strike="noStrike">
                <a:solidFill>
                  <a:schemeClr val="dk1"/>
                </a:solidFill>
                <a:effectLst/>
                <a:uFillTx/>
                <a:latin typeface="Arial"/>
                <a:ea typeface="Arial"/>
              </a:rPr>
              <a:t>egal</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pic>
        <p:nvPicPr>
          <p:cNvPr id="223" name="Grafik 1"/>
          <p:cNvPicPr/>
          <p:nvPr/>
        </p:nvPicPr>
        <p:blipFill>
          <a:blip r:embed="rId3"/>
          <a:stretch/>
        </p:blipFill>
        <p:spPr>
          <a:xfrm>
            <a:off x="7545960" y="1171080"/>
            <a:ext cx="1248480" cy="1248480"/>
          </a:xfrm>
          <a:prstGeom prst="rect">
            <a:avLst/>
          </a:prstGeom>
          <a:noFill/>
          <a:ln w="0">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M3 Gefühls-Barometer</a:t>
            </a:r>
            <a:endParaRPr lang="de-DE" sz="3200" b="0" u="none" strike="noStrike">
              <a:solidFill>
                <a:srgbClr val="84B818"/>
              </a:solidFill>
              <a:effectLst/>
              <a:uFillTx/>
              <a:latin typeface="Arial"/>
            </a:endParaRPr>
          </a:p>
        </p:txBody>
      </p:sp>
      <p:sp>
        <p:nvSpPr>
          <p:cNvPr id="225" name="PlaceHolder 2"/>
          <p:cNvSpPr>
            <a:spLocks noGrp="1"/>
          </p:cNvSpPr>
          <p:nvPr>
            <p:ph/>
          </p:nvPr>
        </p:nvSpPr>
        <p:spPr>
          <a:xfrm>
            <a:off x="251640" y="2214720"/>
            <a:ext cx="8640360" cy="3973320"/>
          </a:xfrm>
          <a:prstGeom prst="rect">
            <a:avLst/>
          </a:prstGeom>
          <a:noFill/>
          <a:ln w="0">
            <a:noFill/>
          </a:ln>
        </p:spPr>
        <p:txBody>
          <a:bodyPr lIns="90000" tIns="45000" rIns="90000" bIns="45000" anchor="t">
            <a:noAutofit/>
          </a:bodyPr>
          <a:lstStyle/>
          <a:p>
            <a:pPr indent="-22860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Reflexion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i="1" u="none" strike="noStrike">
                <a:solidFill>
                  <a:schemeClr val="dk1"/>
                </a:solidFill>
                <a:effectLst/>
                <a:uFillTx/>
                <a:latin typeface="Arial"/>
                <a:ea typeface="Arial"/>
              </a:rPr>
              <a:t>Ärger</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Über</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welche Umweltveränderungen </a:t>
            </a:r>
            <a:r>
              <a:rPr lang="de-DE" sz="2400" b="0" u="none" strike="noStrike">
                <a:solidFill>
                  <a:schemeClr val="dk1"/>
                </a:solidFill>
                <a:effectLst/>
                <a:uFillTx/>
                <a:latin typeface="Arial"/>
                <a:ea typeface="Arial"/>
              </a:rPr>
              <a:t>ärgert ihr euch am meisten?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i="1" u="none" strike="noStrike">
                <a:solidFill>
                  <a:schemeClr val="dk1"/>
                </a:solidFill>
                <a:effectLst/>
                <a:uFillTx/>
                <a:latin typeface="Arial"/>
                <a:ea typeface="Arial"/>
              </a:rPr>
              <a:t>Machtlosigkeit</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Welche Umweltveränderungen </a:t>
            </a:r>
            <a:r>
              <a:rPr lang="de-DE" sz="2400" b="0" u="none" strike="noStrike">
                <a:solidFill>
                  <a:schemeClr val="dk1"/>
                </a:solidFill>
                <a:effectLst/>
                <a:uFillTx/>
                <a:latin typeface="Arial"/>
                <a:ea typeface="Arial"/>
              </a:rPr>
              <a:t>findet ihr so </a:t>
            </a:r>
            <a:r>
              <a:rPr lang="de-DE" sz="2400" b="1" u="none" strike="noStrike">
                <a:solidFill>
                  <a:schemeClr val="dk1"/>
                </a:solidFill>
                <a:effectLst/>
                <a:uFillTx/>
                <a:latin typeface="Arial"/>
                <a:ea typeface="Arial"/>
              </a:rPr>
              <a:t>schwer zu verhindern</a:t>
            </a:r>
            <a:r>
              <a:rPr lang="de-DE" sz="2400" b="0" u="none" strike="noStrike">
                <a:solidFill>
                  <a:schemeClr val="dk1"/>
                </a:solidFill>
                <a:effectLst/>
                <a:uFillTx/>
                <a:latin typeface="Arial"/>
                <a:ea typeface="Arial"/>
              </a:rPr>
              <a:t>, dass ihr euch machtlos fühlt?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i="1" u="none" strike="noStrike">
                <a:solidFill>
                  <a:schemeClr val="dk1"/>
                </a:solidFill>
                <a:effectLst/>
                <a:uFillTx/>
                <a:latin typeface="Arial"/>
                <a:ea typeface="Arial"/>
              </a:rPr>
              <a:t>Hilflos</a:t>
            </a:r>
            <a:r>
              <a:rPr lang="de-DE" sz="2400" b="0" u="none" strike="noStrike">
                <a:solidFill>
                  <a:schemeClr val="dk1"/>
                </a:solidFill>
                <a:effectLst/>
                <a:uFillTx/>
                <a:latin typeface="Arial"/>
                <a:ea typeface="Arial"/>
              </a:rPr>
              <a:t>: Welche </a:t>
            </a:r>
            <a:r>
              <a:rPr lang="de-DE" sz="2400" b="1" u="none" strike="noStrike">
                <a:solidFill>
                  <a:schemeClr val="dk1"/>
                </a:solidFill>
                <a:effectLst/>
                <a:uFillTx/>
                <a:latin typeface="Arial"/>
                <a:ea typeface="Arial"/>
              </a:rPr>
              <a:t>Folgen von Umweltveränderungen</a:t>
            </a:r>
            <a:r>
              <a:rPr lang="de-DE" sz="2400" b="0" u="none" strike="noStrike">
                <a:solidFill>
                  <a:schemeClr val="dk1"/>
                </a:solidFill>
                <a:effectLst/>
                <a:uFillTx/>
                <a:latin typeface="Arial"/>
                <a:ea typeface="Arial"/>
              </a:rPr>
              <a:t> sind für euch so </a:t>
            </a:r>
            <a:r>
              <a:rPr lang="de-DE" sz="2400" b="1" u="none" strike="noStrike">
                <a:solidFill>
                  <a:schemeClr val="dk1"/>
                </a:solidFill>
                <a:effectLst/>
                <a:uFillTx/>
                <a:latin typeface="Arial"/>
                <a:ea typeface="Arial"/>
              </a:rPr>
              <a:t>bedrohlich</a:t>
            </a:r>
            <a:r>
              <a:rPr lang="de-DE" sz="2400" b="0" u="none" strike="noStrike">
                <a:solidFill>
                  <a:schemeClr val="dk1"/>
                </a:solidFill>
                <a:effectLst/>
                <a:uFillTx/>
                <a:latin typeface="Arial"/>
                <a:ea typeface="Arial"/>
              </a:rPr>
              <a:t>, dass ihr euch gegenüber diesen Gefahren hilflos fühlt?</a:t>
            </a:r>
            <a:endParaRPr lang="de-DE" sz="2400" b="0" u="none" strike="noStrike">
              <a:solidFill>
                <a:schemeClr val="dk1"/>
              </a:solidFill>
              <a:effectLst/>
              <a:uFillTx/>
              <a:latin typeface="Arial"/>
            </a:endParaRPr>
          </a:p>
        </p:txBody>
      </p:sp>
      <p:pic>
        <p:nvPicPr>
          <p:cNvPr id="226" name="Grafik 1"/>
          <p:cNvPicPr/>
          <p:nvPr/>
        </p:nvPicPr>
        <p:blipFill>
          <a:blip r:embed="rId3"/>
          <a:stretch/>
        </p:blipFill>
        <p:spPr>
          <a:xfrm>
            <a:off x="7417080" y="1268640"/>
            <a:ext cx="1258560" cy="1258560"/>
          </a:xfrm>
          <a:prstGeom prst="rect">
            <a:avLst/>
          </a:prstGeom>
          <a:noFill/>
          <a:ln w="0">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303840" y="1412640"/>
            <a:ext cx="8049960" cy="78732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M4 Entstehung des Klimawandels</a:t>
            </a:r>
            <a:br>
              <a:rPr sz="4400"/>
            </a:br>
            <a:br>
              <a:rPr sz="4400"/>
            </a:br>
            <a:br>
              <a:rPr sz="4400"/>
            </a:br>
            <a:endParaRPr lang="de-DE" sz="3200" b="0" u="none" strike="noStrike">
              <a:solidFill>
                <a:schemeClr val="dk1"/>
              </a:solidFill>
              <a:effectLst/>
              <a:uFillTx/>
              <a:latin typeface="Calibri"/>
            </a:endParaRPr>
          </a:p>
        </p:txBody>
      </p:sp>
      <p:sp>
        <p:nvSpPr>
          <p:cNvPr id="228" name="Textfeld 3"/>
          <p:cNvSpPr/>
          <p:nvPr/>
        </p:nvSpPr>
        <p:spPr>
          <a:xfrm>
            <a:off x="303840" y="5910120"/>
            <a:ext cx="8712720" cy="36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1800" b="0" u="sng" strike="noStrike">
                <a:solidFill>
                  <a:srgbClr val="0000FF"/>
                </a:solidFill>
                <a:effectLst/>
                <a:uFillTx/>
                <a:latin typeface="Arial"/>
                <a:ea typeface="Arial"/>
                <a:hlinkClick r:id="rId3"/>
              </a:rPr>
              <a:t>UBA-</a:t>
            </a:r>
            <a:r>
              <a:rPr lang="de-DE" sz="1800" b="0" u="sng" strike="noStrike">
                <a:solidFill>
                  <a:srgbClr val="0000FF"/>
                </a:solidFill>
                <a:effectLst/>
                <a:uFillTx/>
                <a:latin typeface="Arial"/>
                <a:ea typeface="Arial"/>
                <a:hlinkClick r:id="rId3"/>
              </a:rPr>
              <a:t>Erklärfilm</a:t>
            </a:r>
            <a:r>
              <a:rPr lang="de-DE" sz="1800" b="0" u="sng" strike="noStrike">
                <a:solidFill>
                  <a:srgbClr val="0000FF"/>
                </a:solidFill>
                <a:effectLst/>
                <a:uFillTx/>
                <a:latin typeface="Arial"/>
                <a:ea typeface="Arial"/>
                <a:hlinkClick r:id="rId3"/>
              </a:rPr>
              <a:t>: Treibhausgase und Treibhauseffekt – YouTube</a:t>
            </a:r>
            <a:r>
              <a:rPr lang="de-DE" sz="1800" b="0" u="none" strike="noStrike">
                <a:solidFill>
                  <a:schemeClr val="dk1"/>
                </a:solidFill>
                <a:effectLst/>
                <a:uFillTx/>
                <a:latin typeface="Arial"/>
                <a:ea typeface="Arial"/>
              </a:rPr>
              <a:t> (bis Minute 01:08) </a:t>
            </a:r>
            <a:endParaRPr lang="de" sz="1800" b="0" u="none" strike="noStrike">
              <a:solidFill>
                <a:srgbClr val="000000"/>
              </a:solidFill>
              <a:effectLst/>
              <a:uFillTx/>
              <a:latin typeface="Calibri"/>
            </a:endParaRPr>
          </a:p>
        </p:txBody>
      </p:sp>
      <p:pic>
        <p:nvPicPr>
          <p:cNvPr id="229" name="Grafik 3"/>
          <p:cNvPicPr/>
          <p:nvPr/>
        </p:nvPicPr>
        <p:blipFill>
          <a:blip r:embed="rId4"/>
          <a:stretch/>
        </p:blipFill>
        <p:spPr>
          <a:xfrm>
            <a:off x="789840" y="2011320"/>
            <a:ext cx="3649320" cy="3639240"/>
          </a:xfrm>
          <a:prstGeom prst="rect">
            <a:avLst/>
          </a:prstGeom>
          <a:noFill/>
          <a:ln w="0">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p:cNvSpPr>
          <p:nvPr>
            <p:ph type="title"/>
          </p:nvPr>
        </p:nvSpPr>
        <p:spPr>
          <a:xfrm>
            <a:off x="467640" y="1412640"/>
            <a:ext cx="7886160" cy="7768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chemeClr val="accent3"/>
                </a:solidFill>
                <a:effectLst/>
                <a:uFillTx/>
                <a:latin typeface="Arial"/>
                <a:ea typeface="Arial"/>
              </a:rPr>
              <a:t>M4 Entstehung des Klimawandels</a:t>
            </a:r>
            <a:br>
              <a:rPr sz="4400"/>
            </a:br>
            <a:br>
              <a:rPr sz="4400"/>
            </a:br>
            <a:r>
              <a:rPr lang="de-DE" sz="3200" b="0" u="none" strike="noStrike">
                <a:solidFill>
                  <a:schemeClr val="dk1"/>
                </a:solidFill>
                <a:effectLst/>
                <a:uFillTx/>
                <a:latin typeface="Arial"/>
                <a:ea typeface="Arial"/>
              </a:rPr>
              <a:t>Beobachtungsauftrag: </a:t>
            </a:r>
            <a:br>
              <a:rPr sz="3200"/>
            </a:br>
            <a:r>
              <a:rPr lang="de-DE" sz="3200" b="0" u="none" strike="noStrike">
                <a:solidFill>
                  <a:schemeClr val="dk1"/>
                </a:solidFill>
                <a:effectLst/>
                <a:uFillTx/>
                <a:latin typeface="Arial"/>
                <a:ea typeface="Arial"/>
              </a:rPr>
              <a:t>Achtet darauf, was ein </a:t>
            </a:r>
            <a:r>
              <a:rPr lang="de-DE" sz="3200" b="1" u="none" strike="noStrike">
                <a:solidFill>
                  <a:schemeClr val="dk1"/>
                </a:solidFill>
                <a:effectLst/>
                <a:uFillTx/>
                <a:latin typeface="Arial"/>
                <a:ea typeface="Arial"/>
              </a:rPr>
              <a:t>natürlicher</a:t>
            </a:r>
            <a:r>
              <a:rPr lang="de-DE" sz="3200" b="0" u="none" strike="noStrike">
                <a:solidFill>
                  <a:schemeClr val="accent3"/>
                </a:solidFill>
                <a:effectLst/>
                <a:uFillTx/>
                <a:latin typeface="Arial"/>
                <a:ea typeface="Arial"/>
              </a:rPr>
              <a:t> </a:t>
            </a:r>
            <a:r>
              <a:rPr lang="de-DE" sz="3200" b="0" u="none" strike="noStrike">
                <a:solidFill>
                  <a:schemeClr val="dk1"/>
                </a:solidFill>
                <a:effectLst/>
                <a:uFillTx/>
                <a:latin typeface="Arial"/>
                <a:ea typeface="Arial"/>
              </a:rPr>
              <a:t>und</a:t>
            </a:r>
            <a:r>
              <a:rPr lang="de-DE" sz="3200" b="0" u="none" strike="noStrike">
                <a:solidFill>
                  <a:schemeClr val="accent3"/>
                </a:solidFill>
                <a:effectLst/>
                <a:uFillTx/>
                <a:latin typeface="Arial"/>
                <a:ea typeface="Arial"/>
              </a:rPr>
              <a:t> </a:t>
            </a:r>
            <a:r>
              <a:rPr lang="de-DE" sz="3200" b="0" u="none" strike="noStrike">
                <a:solidFill>
                  <a:schemeClr val="dk1"/>
                </a:solidFill>
                <a:effectLst/>
                <a:uFillTx/>
                <a:latin typeface="Arial"/>
                <a:ea typeface="Arial"/>
              </a:rPr>
              <a:t>was ein </a:t>
            </a:r>
            <a:r>
              <a:rPr lang="de-DE" sz="3200" b="1" u="none" strike="noStrike">
                <a:solidFill>
                  <a:schemeClr val="dk1"/>
                </a:solidFill>
                <a:effectLst/>
                <a:uFillTx/>
                <a:latin typeface="Arial"/>
                <a:ea typeface="Arial"/>
              </a:rPr>
              <a:t>menschengemachter</a:t>
            </a:r>
            <a:r>
              <a:rPr lang="de-DE" sz="3200" b="0" i="1" u="none" strike="noStrike">
                <a:solidFill>
                  <a:schemeClr val="accent3"/>
                </a:solidFill>
                <a:effectLst/>
                <a:uFillTx/>
                <a:latin typeface="Arial"/>
                <a:ea typeface="Arial"/>
              </a:rPr>
              <a:t> </a:t>
            </a:r>
            <a:r>
              <a:rPr lang="de-DE" sz="3200" b="0" u="none" strike="noStrike">
                <a:solidFill>
                  <a:schemeClr val="dk1"/>
                </a:solidFill>
                <a:effectLst/>
                <a:uFillTx/>
                <a:latin typeface="Arial"/>
                <a:ea typeface="Arial"/>
              </a:rPr>
              <a:t>Treibhauseffekt ist.</a:t>
            </a:r>
            <a:br>
              <a:rPr sz="4400"/>
            </a:br>
            <a:endParaRPr lang="de-DE" sz="3200" b="0" u="none" strike="noStrike">
              <a:solidFill>
                <a:schemeClr val="dk1"/>
              </a:solidFill>
              <a:effectLst/>
              <a:uFillTx/>
              <a:latin typeface="Calibri"/>
            </a:endParaRPr>
          </a:p>
        </p:txBody>
      </p:sp>
      <p:sp>
        <p:nvSpPr>
          <p:cNvPr id="231" name="Textfeld 3"/>
          <p:cNvSpPr/>
          <p:nvPr/>
        </p:nvSpPr>
        <p:spPr>
          <a:xfrm>
            <a:off x="303840" y="5910120"/>
            <a:ext cx="8712720" cy="36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1800" b="0" u="sng" strike="noStrike">
                <a:solidFill>
                  <a:srgbClr val="0000FF"/>
                </a:solidFill>
                <a:effectLst/>
                <a:uFillTx/>
                <a:latin typeface="Arial"/>
                <a:ea typeface="Arial"/>
                <a:hlinkClick r:id="rId3"/>
              </a:rPr>
              <a:t>UBA-Erklärfilm: Treibhausgase und Treibhauseffekt – YouTube</a:t>
            </a:r>
            <a:r>
              <a:rPr lang="de-DE" sz="1800" b="0" u="none" strike="noStrike">
                <a:solidFill>
                  <a:schemeClr val="dk1"/>
                </a:solidFill>
                <a:effectLst/>
                <a:uFillTx/>
                <a:latin typeface="Arial"/>
                <a:ea typeface="Arial"/>
              </a:rPr>
              <a:t> (bis Minute 01:08) </a:t>
            </a:r>
            <a:endParaRPr lang="de" sz="1800" b="0" u="none" strike="noStrike">
              <a:solidFill>
                <a:srgbClr val="000000"/>
              </a:solidFill>
              <a:effectLst/>
              <a:uFillTx/>
              <a:latin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M4 Erwärmung der Erde </a:t>
            </a:r>
            <a:endParaRPr lang="de-DE" sz="3200" b="0" u="none" strike="noStrike">
              <a:solidFill>
                <a:srgbClr val="84B818"/>
              </a:solidFill>
              <a:effectLst/>
              <a:uFillTx/>
              <a:latin typeface="Arial"/>
            </a:endParaRPr>
          </a:p>
        </p:txBody>
      </p:sp>
      <p:sp>
        <p:nvSpPr>
          <p:cNvPr id="233"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Die Erde wird immer wärmer.</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CO</a:t>
            </a:r>
            <a:r>
              <a:rPr lang="de-DE" sz="2400" b="0" u="none" strike="noStrike" baseline="-25000">
                <a:solidFill>
                  <a:schemeClr val="dk1"/>
                </a:solidFill>
                <a:effectLst/>
                <a:uFillTx/>
                <a:latin typeface="Arial"/>
                <a:ea typeface="Arial"/>
              </a:rPr>
              <a:t>2</a:t>
            </a:r>
            <a:r>
              <a:rPr lang="de-DE" sz="2400" b="0" u="none" strike="noStrike">
                <a:solidFill>
                  <a:schemeClr val="dk1"/>
                </a:solidFill>
                <a:effectLst/>
                <a:uFillTx/>
                <a:latin typeface="Arial"/>
                <a:ea typeface="Arial"/>
              </a:rPr>
              <a:t> ist ein Gas.</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Es trägt zur Erwärmung der Erde und zur Zerstörung der Umwelt (z. B. extremes Wetter) bei.</a:t>
            </a:r>
            <a:endParaRPr lang="de-DE" sz="2400" b="0" u="none" strike="noStrike">
              <a:solidFill>
                <a:schemeClr val="dk1"/>
              </a:solidFill>
              <a:effectLst/>
              <a:uFillTx/>
              <a:latin typeface="Arial"/>
            </a:endParaRPr>
          </a:p>
        </p:txBody>
      </p:sp>
      <p:pic>
        <p:nvPicPr>
          <p:cNvPr id="234" name="Grafik 4"/>
          <p:cNvPicPr/>
          <p:nvPr/>
        </p:nvPicPr>
        <p:blipFill>
          <a:blip r:embed="rId3"/>
          <a:stretch/>
        </p:blipFill>
        <p:spPr>
          <a:xfrm>
            <a:off x="1187640" y="3820320"/>
            <a:ext cx="2208240" cy="2208240"/>
          </a:xfrm>
          <a:prstGeom prst="rect">
            <a:avLst/>
          </a:prstGeom>
          <a:noFill/>
          <a:ln w="0">
            <a:noFill/>
          </a:ln>
        </p:spPr>
      </p:pic>
      <p:pic>
        <p:nvPicPr>
          <p:cNvPr id="235" name="Grafik 6"/>
          <p:cNvPicPr/>
          <p:nvPr/>
        </p:nvPicPr>
        <p:blipFill>
          <a:blip r:embed="rId4"/>
          <a:stretch/>
        </p:blipFill>
        <p:spPr>
          <a:xfrm>
            <a:off x="4366440" y="3506760"/>
            <a:ext cx="4164120" cy="2945880"/>
          </a:xfrm>
          <a:prstGeom prst="rect">
            <a:avLst/>
          </a:prstGeom>
          <a:noFill/>
          <a:ln w="0">
            <a:noFill/>
          </a:ln>
        </p:spPr>
      </p:pic>
      <p:sp>
        <p:nvSpPr>
          <p:cNvPr id="236" name="Textfeld 6"/>
          <p:cNvSpPr/>
          <p:nvPr/>
        </p:nvSpPr>
        <p:spPr>
          <a:xfrm>
            <a:off x="323640" y="6068880"/>
            <a:ext cx="404208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1800" b="0" u="sng" strike="noStrike">
                <a:solidFill>
                  <a:srgbClr val="0000FF"/>
                </a:solidFill>
                <a:effectLst/>
                <a:uFillTx/>
                <a:latin typeface="Arial"/>
                <a:ea typeface="Arial"/>
                <a:hlinkClick r:id="rId5"/>
              </a:rPr>
              <a:t>Erklärfilm </a:t>
            </a:r>
            <a:r>
              <a:rPr lang="de-DE" sz="1800" b="0" u="none" strike="noStrike">
                <a:solidFill>
                  <a:schemeClr val="dk1"/>
                </a:solidFill>
                <a:effectLst/>
                <a:uFillTx/>
                <a:latin typeface="Arial"/>
                <a:ea typeface="Arial"/>
              </a:rPr>
              <a:t>(ab Minute 02:17)</a:t>
            </a:r>
            <a:endParaRPr lang="de" sz="1800" b="0" u="none" strike="noStrike">
              <a:solidFill>
                <a:srgbClr val="000000"/>
              </a:solidFill>
              <a:effectLst/>
              <a:uFillTx/>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2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2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M4 Erwärmung der Erde </a:t>
            </a:r>
            <a:endParaRPr lang="de-DE" sz="3200" b="0" u="none" strike="noStrike">
              <a:solidFill>
                <a:srgbClr val="84B818"/>
              </a:solidFill>
              <a:effectLst/>
              <a:uFillTx/>
              <a:latin typeface="Arial"/>
            </a:endParaRPr>
          </a:p>
        </p:txBody>
      </p:sp>
      <p:sp>
        <p:nvSpPr>
          <p:cNvPr id="238"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Was sind die vier größten Verursacher des Treibhausgas-Ausstoßes, also Gründe für den Klimawandel? </a:t>
            </a:r>
            <a:endParaRPr lang="de-DE" sz="2400" b="0" u="none" strike="noStrike">
              <a:solidFill>
                <a:schemeClr val="dk1"/>
              </a:solidFill>
              <a:effectLst/>
              <a:uFillTx/>
              <a:latin typeface="Arial"/>
            </a:endParaRPr>
          </a:p>
        </p:txBody>
      </p:sp>
      <p:pic>
        <p:nvPicPr>
          <p:cNvPr id="239" name="Grafik 4"/>
          <p:cNvPicPr/>
          <p:nvPr/>
        </p:nvPicPr>
        <p:blipFill>
          <a:blip r:embed="rId3"/>
          <a:stretch/>
        </p:blipFill>
        <p:spPr>
          <a:xfrm>
            <a:off x="1595880" y="3961080"/>
            <a:ext cx="2543760" cy="2427120"/>
          </a:xfrm>
          <a:prstGeom prst="rect">
            <a:avLst/>
          </a:prstGeom>
          <a:noFill/>
          <a:ln w="0">
            <a:noFill/>
          </a:ln>
        </p:spPr>
      </p:pic>
      <p:pic>
        <p:nvPicPr>
          <p:cNvPr id="240" name="Grafik 6"/>
          <p:cNvPicPr/>
          <p:nvPr/>
        </p:nvPicPr>
        <p:blipFill>
          <a:blip r:embed="rId4"/>
          <a:stretch/>
        </p:blipFill>
        <p:spPr>
          <a:xfrm>
            <a:off x="5004000" y="4588560"/>
            <a:ext cx="2543760" cy="179964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Textfeld 6"/>
          <p:cNvSpPr/>
          <p:nvPr/>
        </p:nvSpPr>
        <p:spPr>
          <a:xfrm>
            <a:off x="416880" y="1456920"/>
            <a:ext cx="6841080" cy="584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3200" b="0" u="none" strike="noStrike">
                <a:solidFill>
                  <a:srgbClr val="84B818"/>
                </a:solidFill>
                <a:effectLst/>
                <a:uFillTx/>
                <a:latin typeface="Arial"/>
                <a:ea typeface="Arial"/>
              </a:rPr>
              <a:t>M5 </a:t>
            </a:r>
            <a:r>
              <a:rPr lang="de-DE" sz="3200" b="0" u="none" strike="noStrike">
                <a:solidFill>
                  <a:srgbClr val="84B818"/>
                </a:solidFill>
                <a:effectLst/>
                <a:uFillTx/>
                <a:latin typeface="Arial"/>
                <a:ea typeface="Calibri"/>
              </a:rPr>
              <a:t>„Spend-A-Day-with-me“-Video</a:t>
            </a:r>
            <a:r>
              <a:rPr lang="de-DE" sz="3200" b="0" u="none" strike="noStrike">
                <a:solidFill>
                  <a:srgbClr val="84B818"/>
                </a:solidFill>
                <a:effectLst/>
                <a:uFillTx/>
                <a:latin typeface="Arial"/>
                <a:ea typeface="Arial"/>
              </a:rPr>
              <a:t> </a:t>
            </a:r>
            <a:endParaRPr lang="de" sz="3200" b="0" u="none" strike="noStrike">
              <a:solidFill>
                <a:srgbClr val="000000"/>
              </a:solidFill>
              <a:effectLst/>
              <a:uFillTx/>
              <a:latin typeface="Calibri"/>
            </a:endParaRPr>
          </a:p>
        </p:txBody>
      </p:sp>
      <p:pic>
        <p:nvPicPr>
          <p:cNvPr id="242" name="Grafik 2"/>
          <p:cNvPicPr/>
          <p:nvPr/>
        </p:nvPicPr>
        <p:blipFill>
          <a:blip r:embed="rId3"/>
          <a:stretch/>
        </p:blipFill>
        <p:spPr>
          <a:xfrm>
            <a:off x="1026720" y="2644560"/>
            <a:ext cx="2810160" cy="2651760"/>
          </a:xfrm>
          <a:prstGeom prst="rect">
            <a:avLst/>
          </a:prstGeom>
          <a:noFill/>
          <a:ln w="0">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251640" y="111636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M5 </a:t>
            </a:r>
            <a:r>
              <a:rPr lang="de-DE" sz="3200" b="0" u="none" strike="noStrike">
                <a:solidFill>
                  <a:srgbClr val="84B818"/>
                </a:solidFill>
                <a:effectLst/>
                <a:uFillTx/>
                <a:latin typeface="Arial"/>
                <a:ea typeface="Calibri"/>
              </a:rPr>
              <a:t>„Spend-A-Day-with-me“-Video</a:t>
            </a:r>
            <a:r>
              <a:rPr lang="de-DE" sz="3200" b="0" u="none" strike="noStrike">
                <a:solidFill>
                  <a:srgbClr val="84B818"/>
                </a:solidFill>
                <a:effectLst/>
                <a:uFillTx/>
                <a:latin typeface="Arial"/>
                <a:ea typeface="Arial"/>
              </a:rPr>
              <a:t> </a:t>
            </a:r>
            <a:endParaRPr lang="de-DE" sz="3200" b="0" u="none" strike="noStrike">
              <a:solidFill>
                <a:srgbClr val="84B818"/>
              </a:solidFill>
              <a:effectLst/>
              <a:uFillTx/>
              <a:latin typeface="Arial"/>
            </a:endParaRPr>
          </a:p>
        </p:txBody>
      </p:sp>
      <p:sp>
        <p:nvSpPr>
          <p:cNvPr id="244" name="PlaceHolder 2"/>
          <p:cNvSpPr>
            <a:spLocks noGrp="1"/>
          </p:cNvSpPr>
          <p:nvPr>
            <p:ph/>
          </p:nvPr>
        </p:nvSpPr>
        <p:spPr>
          <a:xfrm>
            <a:off x="251640" y="1989000"/>
            <a:ext cx="359964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400" b="0" u="none" strike="noStrike">
                <a:solidFill>
                  <a:schemeClr val="dk1"/>
                </a:solidFill>
                <a:effectLst/>
                <a:uFillTx/>
                <a:latin typeface="Arial"/>
                <a:ea typeface="Arial"/>
              </a:rPr>
              <a:t>In 3 Gruppen:</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1" u="none" strike="noStrike">
                <a:solidFill>
                  <a:schemeClr val="dk1"/>
                </a:solidFill>
                <a:effectLst/>
                <a:uFillTx/>
                <a:latin typeface="Arial"/>
                <a:ea typeface="Arial"/>
              </a:rPr>
              <a:t>Schaut</a:t>
            </a:r>
            <a:r>
              <a:rPr lang="de-DE" sz="2400" b="0" u="none" strike="noStrike">
                <a:solidFill>
                  <a:schemeClr val="dk1"/>
                </a:solidFill>
                <a:effectLst/>
                <a:uFillTx/>
                <a:latin typeface="Arial"/>
                <a:ea typeface="Arial"/>
              </a:rPr>
              <a:t> euch das </a:t>
            </a:r>
            <a:r>
              <a:rPr lang="de-DE" sz="2400" b="1" u="none" strike="noStrike">
                <a:solidFill>
                  <a:schemeClr val="dk1"/>
                </a:solidFill>
                <a:effectLst/>
                <a:uFillTx/>
                <a:latin typeface="Arial"/>
                <a:ea typeface="Arial"/>
              </a:rPr>
              <a:t>Video an</a:t>
            </a:r>
            <a:r>
              <a:rPr lang="de-DE" sz="2400" b="0" u="none" strike="noStrike">
                <a:solidFill>
                  <a:schemeClr val="dk1"/>
                </a:solidFill>
                <a:effectLst/>
                <a:uFillTx/>
                <a:latin typeface="Arial"/>
                <a:ea typeface="Arial"/>
              </a:rPr>
              <a:t>. Es spielt im Jahr 2035, also </a:t>
            </a:r>
            <a:r>
              <a:rPr lang="de-DE" sz="2400" b="1" u="none" strike="noStrike">
                <a:solidFill>
                  <a:schemeClr val="dk1"/>
                </a:solidFill>
                <a:effectLst/>
                <a:uFillTx/>
                <a:latin typeface="Arial"/>
                <a:ea typeface="Arial"/>
              </a:rPr>
              <a:t>in 10 Jahren</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sp>
        <p:nvSpPr>
          <p:cNvPr id="245" name="Textfeld 3"/>
          <p:cNvSpPr/>
          <p:nvPr/>
        </p:nvSpPr>
        <p:spPr>
          <a:xfrm>
            <a:off x="5722920" y="2349000"/>
            <a:ext cx="3313080" cy="39697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chemeClr val="dk1"/>
                </a:solidFill>
                <a:effectLst/>
                <a:uFillTx/>
                <a:latin typeface="Calibri"/>
                <a:ea typeface="Arial"/>
              </a:rPr>
              <a:t>Lisa: Gesundheit und Pflege</a:t>
            </a: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r>
              <a:rPr lang="de-DE" sz="1800" b="0" u="none" strike="noStrike">
                <a:solidFill>
                  <a:schemeClr val="dk1"/>
                </a:solidFill>
                <a:effectLst/>
                <a:uFillTx/>
                <a:latin typeface="Calibri"/>
                <a:ea typeface="Arial"/>
              </a:rPr>
              <a:t>Kim: Garten- und Landschaftsbau</a:t>
            </a: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r>
              <a:rPr lang="de-DE" sz="1800" b="0" u="none" strike="noStrike">
                <a:solidFill>
                  <a:schemeClr val="dk1"/>
                </a:solidFill>
                <a:effectLst/>
                <a:uFillTx/>
                <a:latin typeface="Calibri"/>
                <a:ea typeface="Arial"/>
              </a:rPr>
              <a:t>Kevin: KFZ-Mechatronik</a:t>
            </a: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cxnSp>
        <p:nvCxnSpPr>
          <p:cNvPr id="246" name="Gerader Verbinder 10"/>
          <p:cNvCxnSpPr/>
          <p:nvPr/>
        </p:nvCxnSpPr>
        <p:spPr>
          <a:xfrm>
            <a:off x="3851640" y="1982880"/>
            <a:ext cx="720" cy="4498920"/>
          </a:xfrm>
          <a:prstGeom prst="straightConnector1">
            <a:avLst/>
          </a:prstGeom>
          <a:ln w="12700">
            <a:solidFill>
              <a:srgbClr val="A81F23"/>
            </a:solidFill>
            <a:round/>
          </a:ln>
        </p:spPr>
      </p:cxnSp>
      <p:pic>
        <p:nvPicPr>
          <p:cNvPr id="247" name="Grafik 4"/>
          <p:cNvPicPr/>
          <p:nvPr/>
        </p:nvPicPr>
        <p:blipFill>
          <a:blip r:embed="rId3"/>
          <a:stretch/>
        </p:blipFill>
        <p:spPr>
          <a:xfrm>
            <a:off x="841320" y="4176360"/>
            <a:ext cx="2132280" cy="2132280"/>
          </a:xfrm>
          <a:prstGeom prst="rect">
            <a:avLst/>
          </a:prstGeom>
          <a:noFill/>
          <a:ln w="0">
            <a:noFill/>
          </a:ln>
        </p:spPr>
      </p:pic>
      <p:pic>
        <p:nvPicPr>
          <p:cNvPr id="248" name="Grafik 2"/>
          <p:cNvPicPr/>
          <p:nvPr/>
        </p:nvPicPr>
        <p:blipFill>
          <a:blip r:embed="rId4"/>
          <a:stretch/>
        </p:blipFill>
        <p:spPr>
          <a:xfrm>
            <a:off x="3948840" y="5111280"/>
            <a:ext cx="1773000" cy="1773000"/>
          </a:xfrm>
          <a:prstGeom prst="rect">
            <a:avLst/>
          </a:prstGeom>
          <a:noFill/>
          <a:ln w="0">
            <a:noFill/>
          </a:ln>
        </p:spPr>
      </p:pic>
      <p:pic>
        <p:nvPicPr>
          <p:cNvPr id="249" name="Grafik 7"/>
          <p:cNvPicPr/>
          <p:nvPr/>
        </p:nvPicPr>
        <p:blipFill>
          <a:blip r:embed="rId5"/>
          <a:stretch/>
        </p:blipFill>
        <p:spPr>
          <a:xfrm>
            <a:off x="3900600" y="3429000"/>
            <a:ext cx="1773000" cy="1773000"/>
          </a:xfrm>
          <a:prstGeom prst="rect">
            <a:avLst/>
          </a:prstGeom>
          <a:noFill/>
          <a:ln w="0">
            <a:noFill/>
          </a:ln>
        </p:spPr>
      </p:pic>
      <p:pic>
        <p:nvPicPr>
          <p:cNvPr id="250" name="Grafik 11"/>
          <p:cNvPicPr/>
          <p:nvPr/>
        </p:nvPicPr>
        <p:blipFill>
          <a:blip r:embed="rId6"/>
          <a:stretch/>
        </p:blipFill>
        <p:spPr>
          <a:xfrm>
            <a:off x="3948840" y="1610280"/>
            <a:ext cx="1773000" cy="17730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46"/>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M6 Zukunftsplakat</a:t>
            </a:r>
            <a:endParaRPr lang="de-DE" sz="3200" b="0" u="none" strike="noStrike">
              <a:solidFill>
                <a:srgbClr val="84B818"/>
              </a:solidFill>
              <a:effectLst/>
              <a:uFillTx/>
              <a:latin typeface="Arial"/>
            </a:endParaRPr>
          </a:p>
        </p:txBody>
      </p:sp>
      <p:sp>
        <p:nvSpPr>
          <p:cNvPr id="252"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400" b="0" u="none" strike="noStrike">
                <a:solidFill>
                  <a:schemeClr val="dk1"/>
                </a:solidFill>
                <a:effectLst/>
                <a:uFillTx/>
                <a:latin typeface="Arial"/>
                <a:ea typeface="Arial"/>
              </a:rPr>
              <a:t>In Gruppen:</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1" u="none" strike="noStrike">
                <a:solidFill>
                  <a:schemeClr val="dk1"/>
                </a:solidFill>
                <a:effectLst/>
                <a:uFillTx/>
                <a:latin typeface="Arial"/>
                <a:ea typeface="Arial"/>
              </a:rPr>
              <a:t>Erstellt</a:t>
            </a:r>
            <a:r>
              <a:rPr lang="de-DE" sz="2400" b="0" u="none" strike="noStrike">
                <a:solidFill>
                  <a:schemeClr val="dk1"/>
                </a:solidFill>
                <a:effectLst/>
                <a:uFillTx/>
                <a:latin typeface="Arial"/>
                <a:ea typeface="Arial"/>
              </a:rPr>
              <a:t> ein </a:t>
            </a:r>
            <a:r>
              <a:rPr lang="de-DE" sz="2400" b="1" u="none" strike="noStrike">
                <a:solidFill>
                  <a:schemeClr val="dk1"/>
                </a:solidFill>
                <a:effectLst/>
                <a:uFillTx/>
                <a:latin typeface="Arial"/>
                <a:ea typeface="Arial"/>
              </a:rPr>
              <a:t>Plakat</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Stellt dar</a:t>
            </a:r>
            <a:r>
              <a:rPr lang="de-DE" sz="2400" b="0" u="none" strike="noStrike">
                <a:solidFill>
                  <a:schemeClr val="dk1"/>
                </a:solidFill>
                <a:effectLst/>
                <a:uFillTx/>
                <a:latin typeface="Arial"/>
                <a:ea typeface="Arial"/>
              </a:rPr>
              <a:t>, wie euer </a:t>
            </a:r>
            <a:r>
              <a:rPr lang="de-DE" sz="2400" b="1" u="none" strike="noStrike">
                <a:solidFill>
                  <a:schemeClr val="dk1"/>
                </a:solidFill>
                <a:effectLst/>
                <a:uFillTx/>
                <a:latin typeface="Arial"/>
                <a:ea typeface="Arial"/>
              </a:rPr>
              <a:t>Berufsleben</a:t>
            </a:r>
            <a:r>
              <a:rPr lang="de-DE" sz="2400" b="0" u="none" strike="noStrike">
                <a:solidFill>
                  <a:schemeClr val="dk1"/>
                </a:solidFill>
                <a:effectLst/>
                <a:uFillTx/>
                <a:latin typeface="Arial"/>
                <a:ea typeface="Arial"/>
              </a:rPr>
              <a:t> und </a:t>
            </a:r>
            <a:r>
              <a:rPr lang="de-DE" sz="2400" b="1" u="none" strike="noStrike">
                <a:solidFill>
                  <a:schemeClr val="dk1"/>
                </a:solidFill>
                <a:effectLst/>
                <a:uFillTx/>
                <a:latin typeface="Arial"/>
                <a:ea typeface="Arial"/>
              </a:rPr>
              <a:t>privates Leben </a:t>
            </a:r>
            <a:r>
              <a:rPr lang="de-DE" sz="2400" b="0" u="none" strike="noStrike">
                <a:solidFill>
                  <a:schemeClr val="dk1"/>
                </a:solidFill>
                <a:effectLst/>
                <a:uFillTx/>
                <a:latin typeface="Arial"/>
                <a:ea typeface="Arial"/>
              </a:rPr>
              <a:t>im Jahr </a:t>
            </a:r>
            <a:r>
              <a:rPr lang="de-DE" sz="2400" b="1" u="none" strike="noStrike">
                <a:solidFill>
                  <a:schemeClr val="dk1"/>
                </a:solidFill>
                <a:effectLst/>
                <a:uFillTx/>
                <a:latin typeface="Arial"/>
                <a:ea typeface="Arial"/>
              </a:rPr>
              <a:t>2035</a:t>
            </a:r>
            <a:r>
              <a:rPr lang="de-DE" sz="2400" b="0" u="none" strike="noStrike">
                <a:solidFill>
                  <a:schemeClr val="dk1"/>
                </a:solidFill>
                <a:effectLst/>
                <a:uFillTx/>
                <a:latin typeface="Arial"/>
                <a:ea typeface="Arial"/>
              </a:rPr>
              <a:t> von den Umweltveränderungen betroffen sein wird.</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0" u="none" strike="noStrike">
                <a:solidFill>
                  <a:schemeClr val="dk1"/>
                </a:solidFill>
                <a:effectLst/>
                <a:uFillTx/>
                <a:latin typeface="Arial"/>
                <a:ea typeface="Arial"/>
              </a:rPr>
              <a:t>Hilfreiche Fragen: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Welche </a:t>
            </a:r>
            <a:r>
              <a:rPr lang="de-DE" sz="2400" b="1" u="none" strike="noStrike">
                <a:solidFill>
                  <a:schemeClr val="dk1"/>
                </a:solidFill>
                <a:effectLst/>
                <a:uFillTx/>
                <a:latin typeface="Arial"/>
                <a:ea typeface="Arial"/>
              </a:rPr>
              <a:t>Auswirkungen</a:t>
            </a:r>
            <a:r>
              <a:rPr lang="de-DE" sz="2400" b="0" u="none" strike="noStrike">
                <a:solidFill>
                  <a:schemeClr val="dk1"/>
                </a:solidFill>
                <a:effectLst/>
                <a:uFillTx/>
                <a:latin typeface="Arial"/>
                <a:ea typeface="Arial"/>
              </a:rPr>
              <a:t> hat der Umwelt- und Klimawandel auf den </a:t>
            </a:r>
            <a:r>
              <a:rPr lang="de-DE" sz="2400" b="1" u="none" strike="noStrike">
                <a:solidFill>
                  <a:schemeClr val="dk1"/>
                </a:solidFill>
                <a:effectLst/>
                <a:uFillTx/>
                <a:latin typeface="Arial"/>
                <a:ea typeface="Arial"/>
              </a:rPr>
              <a:t>Berufsalltag</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Welche </a:t>
            </a:r>
            <a:r>
              <a:rPr lang="de-DE" sz="2400" b="1" u="none" strike="noStrike">
                <a:solidFill>
                  <a:schemeClr val="dk1"/>
                </a:solidFill>
                <a:effectLst/>
                <a:uFillTx/>
                <a:latin typeface="Arial"/>
                <a:ea typeface="Arial"/>
              </a:rPr>
              <a:t>Auswirkungen</a:t>
            </a:r>
            <a:r>
              <a:rPr lang="de-DE" sz="2400" b="0" u="none" strike="noStrike">
                <a:solidFill>
                  <a:schemeClr val="dk1"/>
                </a:solidFill>
                <a:effectLst/>
                <a:uFillTx/>
                <a:latin typeface="Arial"/>
                <a:ea typeface="Arial"/>
              </a:rPr>
              <a:t> hat der Umwelt- und Klimawandel auf die </a:t>
            </a:r>
            <a:r>
              <a:rPr lang="de-DE" sz="2400" b="1" u="none" strike="noStrike">
                <a:solidFill>
                  <a:schemeClr val="dk1"/>
                </a:solidFill>
                <a:effectLst/>
                <a:uFillTx/>
                <a:latin typeface="Arial"/>
                <a:ea typeface="Arial"/>
              </a:rPr>
              <a:t>Gesundheit</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1" u="none" strike="noStrike">
                <a:solidFill>
                  <a:schemeClr val="dk1"/>
                </a:solidFill>
                <a:effectLst/>
                <a:uFillTx/>
                <a:latin typeface="Arial"/>
                <a:ea typeface="Arial"/>
              </a:rPr>
              <a:t>Wie </a:t>
            </a:r>
            <a:r>
              <a:rPr lang="de-DE" sz="2400" b="0" u="none" strike="noStrike">
                <a:solidFill>
                  <a:schemeClr val="dk1"/>
                </a:solidFill>
                <a:effectLst/>
                <a:uFillTx/>
                <a:latin typeface="Arial"/>
                <a:ea typeface="Arial"/>
              </a:rPr>
              <a:t>verändert sich die </a:t>
            </a:r>
            <a:r>
              <a:rPr lang="de-DE" sz="2400" b="1" u="none" strike="noStrike">
                <a:solidFill>
                  <a:schemeClr val="dk1"/>
                </a:solidFill>
                <a:effectLst/>
                <a:uFillTx/>
                <a:latin typeface="Arial"/>
                <a:ea typeface="Arial"/>
              </a:rPr>
              <a:t>Mobilität</a:t>
            </a:r>
            <a:r>
              <a:rPr lang="de-DE" sz="2400" b="0" u="none" strike="noStrike">
                <a:solidFill>
                  <a:schemeClr val="dk1"/>
                </a:solidFill>
                <a:effectLst/>
                <a:uFillTx/>
                <a:latin typeface="Arial"/>
                <a:ea typeface="Arial"/>
              </a:rPr>
              <a:t>? Und </a:t>
            </a:r>
            <a:r>
              <a:rPr lang="de-DE" sz="2400" b="1" u="none" strike="noStrike">
                <a:solidFill>
                  <a:schemeClr val="dk1"/>
                </a:solidFill>
                <a:effectLst/>
                <a:uFillTx/>
                <a:latin typeface="Arial"/>
                <a:ea typeface="Arial"/>
              </a:rPr>
              <a:t>warum</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1" u="none" strike="noStrike">
                <a:solidFill>
                  <a:schemeClr val="dk1"/>
                </a:solidFill>
                <a:effectLst/>
                <a:uFillTx/>
                <a:latin typeface="Arial"/>
                <a:ea typeface="Arial"/>
              </a:rPr>
              <a:t>Wie</a:t>
            </a:r>
            <a:r>
              <a:rPr lang="de-DE" sz="2400" b="0" u="none" strike="noStrike">
                <a:solidFill>
                  <a:schemeClr val="dk1"/>
                </a:solidFill>
                <a:effectLst/>
                <a:uFillTx/>
                <a:latin typeface="Arial"/>
                <a:ea typeface="Arial"/>
              </a:rPr>
              <a:t> verändert sich die </a:t>
            </a:r>
            <a:r>
              <a:rPr lang="de-DE" sz="2400" b="1" u="none" strike="noStrike">
                <a:solidFill>
                  <a:schemeClr val="dk1"/>
                </a:solidFill>
                <a:effectLst/>
                <a:uFillTx/>
                <a:latin typeface="Arial"/>
                <a:ea typeface="Arial"/>
              </a:rPr>
              <a:t>Ernährung</a:t>
            </a:r>
            <a:r>
              <a:rPr lang="de-DE" sz="2400" b="0" u="none" strike="noStrike">
                <a:solidFill>
                  <a:schemeClr val="dk1"/>
                </a:solidFill>
                <a:effectLst/>
                <a:uFillTx/>
                <a:latin typeface="Arial"/>
                <a:ea typeface="Arial"/>
              </a:rPr>
              <a:t>? Und </a:t>
            </a:r>
            <a:r>
              <a:rPr lang="de-DE" sz="2400" b="1" u="none" strike="noStrike">
                <a:solidFill>
                  <a:schemeClr val="dk1"/>
                </a:solidFill>
                <a:effectLst/>
                <a:uFillTx/>
                <a:latin typeface="Arial"/>
                <a:ea typeface="Arial"/>
              </a:rPr>
              <a:t>warum</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pic>
        <p:nvPicPr>
          <p:cNvPr id="253" name="Grafik 3"/>
          <p:cNvPicPr/>
          <p:nvPr/>
        </p:nvPicPr>
        <p:blipFill>
          <a:blip r:embed="rId3"/>
          <a:stretch/>
        </p:blipFill>
        <p:spPr>
          <a:xfrm>
            <a:off x="5344200" y="1268640"/>
            <a:ext cx="896760" cy="896760"/>
          </a:xfrm>
          <a:prstGeom prst="rect">
            <a:avLst/>
          </a:prstGeom>
          <a:noFill/>
          <a:ln w="0">
            <a:noFill/>
          </a:ln>
        </p:spPr>
      </p:pic>
      <p:pic>
        <p:nvPicPr>
          <p:cNvPr id="254" name="Grafik 6"/>
          <p:cNvPicPr/>
          <p:nvPr/>
        </p:nvPicPr>
        <p:blipFill>
          <a:blip r:embed="rId4"/>
          <a:stretch/>
        </p:blipFill>
        <p:spPr>
          <a:xfrm>
            <a:off x="6669720" y="1268640"/>
            <a:ext cx="896760" cy="89676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5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25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25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25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2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437040" y="1441080"/>
            <a:ext cx="7886160" cy="19008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endParaRPr lang="de-DE" sz="3200" b="0" u="none" strike="noStrike">
              <a:solidFill>
                <a:schemeClr val="dk1"/>
              </a:solidFill>
              <a:effectLst/>
              <a:uFillTx/>
              <a:latin typeface="Calibri"/>
            </a:endParaRPr>
          </a:p>
        </p:txBody>
      </p:sp>
      <p:pic>
        <p:nvPicPr>
          <p:cNvPr id="256" name="Grafik 2"/>
          <p:cNvPicPr/>
          <p:nvPr/>
        </p:nvPicPr>
        <p:blipFill>
          <a:blip r:embed="rId3"/>
          <a:stretch/>
        </p:blipFill>
        <p:spPr>
          <a:xfrm>
            <a:off x="577440" y="2122200"/>
            <a:ext cx="7318440" cy="4114800"/>
          </a:xfrm>
          <a:prstGeom prst="rect">
            <a:avLst/>
          </a:prstGeom>
          <a:noFill/>
          <a:ln w="0">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437040" y="1441080"/>
            <a:ext cx="7886160" cy="19008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endParaRPr lang="de-DE" sz="3200" b="0" u="none" strike="noStrike">
              <a:solidFill>
                <a:schemeClr val="dk1"/>
              </a:solidFill>
              <a:effectLst/>
              <a:uFillTx/>
              <a:latin typeface="Calibri"/>
            </a:endParaRPr>
          </a:p>
        </p:txBody>
      </p:sp>
      <p:sp>
        <p:nvSpPr>
          <p:cNvPr id="258" name="Textfeld 3"/>
          <p:cNvSpPr/>
          <p:nvPr/>
        </p:nvSpPr>
        <p:spPr>
          <a:xfrm>
            <a:off x="340560" y="5826600"/>
            <a:ext cx="753624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sng" strike="noStrike">
                <a:solidFill>
                  <a:schemeClr val="dk1"/>
                </a:solidFill>
                <a:effectLst/>
                <a:uFillTx/>
                <a:latin typeface="Calibri"/>
                <a:ea typeface="Arial"/>
                <a:hlinkClick r:id="rId3"/>
              </a:rPr>
              <a:t>https://www.youtube.com/watch?v=cXc0122oqmM</a:t>
            </a:r>
            <a:endParaRPr lang="de" sz="1800" b="0" u="none" strike="noStrike">
              <a:solidFill>
                <a:srgbClr val="000000"/>
              </a:solidFill>
              <a:effectLst/>
              <a:uFillTx/>
              <a:latin typeface="Calibri"/>
            </a:endParaRPr>
          </a:p>
        </p:txBody>
      </p:sp>
      <p:pic>
        <p:nvPicPr>
          <p:cNvPr id="259" name="Grafik 5"/>
          <p:cNvPicPr/>
          <p:nvPr/>
        </p:nvPicPr>
        <p:blipFill>
          <a:blip r:embed="rId4"/>
          <a:stretch/>
        </p:blipFill>
        <p:spPr>
          <a:xfrm>
            <a:off x="579960" y="2556720"/>
            <a:ext cx="4364640" cy="2423880"/>
          </a:xfrm>
          <a:prstGeom prst="rect">
            <a:avLst/>
          </a:prstGeom>
          <a:noFill/>
          <a:ln w="0">
            <a:noFill/>
          </a:ln>
        </p:spPr>
      </p:pic>
      <p:sp>
        <p:nvSpPr>
          <p:cNvPr id="260" name="Textfeld 6"/>
          <p:cNvSpPr/>
          <p:nvPr/>
        </p:nvSpPr>
        <p:spPr>
          <a:xfrm>
            <a:off x="5310720" y="2638440"/>
            <a:ext cx="3395520" cy="1753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Arial"/>
                <a:ea typeface="Arial"/>
              </a:rPr>
              <a:t>Aufgabe:</a:t>
            </a:r>
            <a:endParaRPr lang="de" sz="1800" b="0" u="none" strike="noStrike">
              <a:solidFill>
                <a:srgbClr val="000000"/>
              </a:solidFill>
              <a:effectLst/>
              <a:uFillTx/>
              <a:latin typeface="Calibri"/>
            </a:endParaRPr>
          </a:p>
          <a:p>
            <a:pPr marL="285840" indent="-285840" defTabSz="914400">
              <a:lnSpc>
                <a:spcPct val="100000"/>
              </a:lnSpc>
              <a:buClr>
                <a:srgbClr val="000000"/>
              </a:buClr>
              <a:buFont typeface="Arial"/>
              <a:buChar char="•"/>
            </a:pPr>
            <a:r>
              <a:rPr lang="de-DE" sz="1800" b="0" u="none" strike="noStrike">
                <a:solidFill>
                  <a:schemeClr val="dk1"/>
                </a:solidFill>
                <a:effectLst/>
                <a:uFillTx/>
                <a:latin typeface="Arial"/>
                <a:ea typeface="Arial"/>
              </a:rPr>
              <a:t>Wozu fordert </a:t>
            </a:r>
            <a:r>
              <a:rPr lang="de-DE" sz="1800" b="0" u="none" strike="noStrike">
                <a:solidFill>
                  <a:srgbClr val="84B818"/>
                </a:solidFill>
                <a:effectLst/>
                <a:uFillTx/>
                <a:latin typeface="Arial"/>
                <a:ea typeface="Arial"/>
              </a:rPr>
              <a:t>Dino Frankie </a:t>
            </a:r>
            <a:r>
              <a:rPr lang="de-DE" sz="1800" b="0" u="none" strike="noStrike">
                <a:solidFill>
                  <a:schemeClr val="dk1"/>
                </a:solidFill>
                <a:effectLst/>
                <a:uFillTx/>
                <a:latin typeface="Arial"/>
                <a:ea typeface="Arial"/>
              </a:rPr>
              <a:t>die Menschen auf?</a:t>
            </a:r>
            <a:endParaRPr lang="de" sz="1800" b="0" u="none" strike="noStrike">
              <a:solidFill>
                <a:srgbClr val="000000"/>
              </a:solidFill>
              <a:effectLst/>
              <a:uFillTx/>
              <a:latin typeface="Calibri"/>
            </a:endParaRPr>
          </a:p>
          <a:p>
            <a:pPr marL="285840" indent="-285840" defTabSz="914400">
              <a:lnSpc>
                <a:spcPct val="100000"/>
              </a:lnSpc>
              <a:buClr>
                <a:srgbClr val="000000"/>
              </a:buClr>
              <a:buFont typeface="Arial"/>
              <a:buChar char="•"/>
            </a:pPr>
            <a:r>
              <a:rPr lang="de-DE" sz="1800" b="0" u="none" strike="noStrike">
                <a:solidFill>
                  <a:schemeClr val="dk1"/>
                </a:solidFill>
                <a:effectLst/>
                <a:uFillTx/>
                <a:latin typeface="Arial"/>
                <a:ea typeface="Arial"/>
              </a:rPr>
              <a:t>Welche Argumente hat er?</a:t>
            </a:r>
            <a:endParaRPr lang="de" sz="1800" b="0" u="none" strike="noStrike">
              <a:solidFill>
                <a:srgbClr val="000000"/>
              </a:solidFill>
              <a:effectLst/>
              <a:uFillTx/>
              <a:latin typeface="Calibri"/>
            </a:endParaRPr>
          </a:p>
          <a:p>
            <a:pPr marL="285840" indent="-285840" defTabSz="914400">
              <a:lnSpc>
                <a:spcPct val="100000"/>
              </a:lnSpc>
              <a:buClr>
                <a:srgbClr val="000000"/>
              </a:buClr>
              <a:buFont typeface="Arial"/>
              <a:buChar char="•"/>
            </a:pPr>
            <a:r>
              <a:rPr lang="de-DE" sz="1800" b="0" u="none" strike="noStrike">
                <a:solidFill>
                  <a:schemeClr val="dk1"/>
                </a:solidFill>
                <a:effectLst/>
                <a:uFillTx/>
                <a:latin typeface="Arial"/>
                <a:ea typeface="Arial"/>
              </a:rPr>
              <a:t>Wo redet er?</a:t>
            </a: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628560" y="1124640"/>
            <a:ext cx="7886160" cy="13248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r>
              <a:rPr lang="de-DE" sz="3200" b="0" u="none" strike="noStrike">
                <a:solidFill>
                  <a:schemeClr val="dk1"/>
                </a:solidFill>
                <a:effectLst/>
                <a:uFillTx/>
                <a:latin typeface="Calibri"/>
                <a:ea typeface="Arial"/>
              </a:rPr>
              <a:t> </a:t>
            </a:r>
            <a:br>
              <a:rPr sz="4400"/>
            </a:br>
            <a:endParaRPr lang="de-DE" sz="3200" b="0" u="none" strike="noStrike">
              <a:solidFill>
                <a:schemeClr val="dk1"/>
              </a:solidFill>
              <a:effectLst/>
              <a:uFillTx/>
              <a:latin typeface="Calibri"/>
            </a:endParaRPr>
          </a:p>
        </p:txBody>
      </p:sp>
      <p:sp>
        <p:nvSpPr>
          <p:cNvPr id="262" name="Textplatzhalter 2"/>
          <p:cNvSpPr/>
          <p:nvPr/>
        </p:nvSpPr>
        <p:spPr>
          <a:xfrm>
            <a:off x="433800" y="2152440"/>
            <a:ext cx="8496360" cy="390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3080" indent="-343080" defTabSz="914400">
              <a:lnSpc>
                <a:spcPct val="100000"/>
              </a:lnSpc>
              <a:buClr>
                <a:srgbClr val="84B818"/>
              </a:buClr>
              <a:buFont typeface="Arial"/>
              <a:buChar char="•"/>
            </a:pPr>
            <a:r>
              <a:rPr lang="de-DE" sz="3200" b="0" u="none" strike="noStrike">
                <a:solidFill>
                  <a:schemeClr val="dk1"/>
                </a:solidFill>
                <a:effectLst/>
                <a:uFillTx/>
                <a:latin typeface="Arial"/>
                <a:ea typeface="Arial"/>
              </a:rPr>
              <a:t>SDGs = Ziele für nachhaltige Entwicklung</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3200" b="0" u="none" strike="noStrike">
                <a:solidFill>
                  <a:schemeClr val="dk1"/>
                </a:solidFill>
                <a:effectLst/>
                <a:uFillTx/>
                <a:latin typeface="Arial"/>
                <a:ea typeface="Arial"/>
              </a:rPr>
              <a:t>Ziele der UN (dort redet </a:t>
            </a:r>
            <a:r>
              <a:rPr lang="de-DE" sz="3200" b="0" u="none" strike="noStrike">
                <a:solidFill>
                  <a:srgbClr val="84B818"/>
                </a:solidFill>
                <a:effectLst/>
                <a:uFillTx/>
                <a:latin typeface="Arial"/>
                <a:ea typeface="Arial"/>
              </a:rPr>
              <a:t>Dino Frankie</a:t>
            </a:r>
            <a:r>
              <a:rPr lang="de-DE" sz="3200" b="0" u="none" strike="noStrike">
                <a:solidFill>
                  <a:schemeClr val="dk1"/>
                </a:solidFill>
                <a:effectLst/>
                <a:uFillTx/>
                <a:latin typeface="Arial"/>
                <a:ea typeface="Arial"/>
              </a:rPr>
              <a:t>)</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3200" b="0" u="none" strike="noStrike">
                <a:solidFill>
                  <a:schemeClr val="dk1"/>
                </a:solidFill>
                <a:effectLst/>
                <a:uFillTx/>
                <a:latin typeface="Arial"/>
                <a:ea typeface="Arial"/>
              </a:rPr>
              <a:t>Für weltweite Nachhaltigkeit</a:t>
            </a:r>
            <a:endParaRPr lang="de" sz="3200" b="0" u="none" strike="noStrike">
              <a:solidFill>
                <a:srgbClr val="000000"/>
              </a:solidFill>
              <a:effectLst/>
              <a:uFillTx/>
              <a:latin typeface="Calibri"/>
            </a:endParaRPr>
          </a:p>
          <a:p>
            <a:pPr marL="343080" indent="-343080" defTabSz="914400">
              <a:lnSpc>
                <a:spcPct val="100000"/>
              </a:lnSpc>
              <a:buClr>
                <a:srgbClr val="84B818"/>
              </a:buClr>
              <a:buFont typeface="Arial"/>
              <a:buChar char="•"/>
            </a:pPr>
            <a:r>
              <a:rPr lang="de-DE" sz="3200" b="0" u="none" strike="noStrike">
                <a:solidFill>
                  <a:schemeClr val="dk1"/>
                </a:solidFill>
                <a:effectLst/>
                <a:uFillTx/>
                <a:latin typeface="Arial"/>
                <a:ea typeface="Arial"/>
              </a:rPr>
              <a:t>Bessere Zukunft </a:t>
            </a:r>
            <a:endParaRPr lang="de" sz="3200" b="0" u="none" strike="noStrike">
              <a:solidFill>
                <a:srgbClr val="000000"/>
              </a:solidFill>
              <a:effectLst/>
              <a:uFillTx/>
              <a:latin typeface="Calibri"/>
            </a:endParaRPr>
          </a:p>
          <a:p>
            <a:pPr defTabSz="914400">
              <a:lnSpc>
                <a:spcPct val="100000"/>
              </a:lnSpc>
            </a:pPr>
            <a:endParaRPr lang="de" sz="24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628560" y="1124640"/>
            <a:ext cx="7886160" cy="6084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endParaRPr lang="de-DE" sz="3200" b="0" u="none" strike="noStrike">
              <a:solidFill>
                <a:schemeClr val="dk1"/>
              </a:solidFill>
              <a:effectLst/>
              <a:uFillTx/>
              <a:latin typeface="Calibri"/>
            </a:endParaRPr>
          </a:p>
        </p:txBody>
      </p:sp>
      <p:pic>
        <p:nvPicPr>
          <p:cNvPr id="264" name="Grafik 8"/>
          <p:cNvPicPr/>
          <p:nvPr/>
        </p:nvPicPr>
        <p:blipFill>
          <a:blip r:embed="rId3"/>
          <a:srcRect b="66556"/>
          <a:stretch/>
        </p:blipFill>
        <p:spPr>
          <a:xfrm>
            <a:off x="628560" y="4736160"/>
            <a:ext cx="8138520" cy="1115280"/>
          </a:xfrm>
          <a:prstGeom prst="rect">
            <a:avLst/>
          </a:prstGeom>
          <a:noFill/>
          <a:ln w="0">
            <a:noFill/>
          </a:ln>
        </p:spPr>
      </p:pic>
      <p:sp>
        <p:nvSpPr>
          <p:cNvPr id="265" name="Textfeld 1"/>
          <p:cNvSpPr/>
          <p:nvPr/>
        </p:nvSpPr>
        <p:spPr>
          <a:xfrm>
            <a:off x="628560" y="1989000"/>
            <a:ext cx="6768000" cy="252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0" u="none" strike="noStrike">
                <a:solidFill>
                  <a:schemeClr val="dk1"/>
                </a:solidFill>
                <a:effectLst/>
                <a:uFillTx/>
                <a:latin typeface="Arial"/>
                <a:ea typeface="Arial"/>
              </a:rPr>
              <a:t>Ziel 1: Kein Mensch soll arm sein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2: Kein Mensch soll hungern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3: Alle Menschen sollen gesund und glücklich sein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4: Alle Menschen sollen gut lernen können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5: Frauen und Männer sind gleichberechtigt</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6: Sauberes Wasser und Sanitäreinrichtungen  	Trinkwasser, Dusche etc.</a:t>
            </a:r>
            <a:endParaRPr lang="de" sz="20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628560" y="1124640"/>
            <a:ext cx="7886160" cy="7200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endParaRPr lang="de-DE" sz="3200" b="0" u="none" strike="noStrike">
              <a:solidFill>
                <a:schemeClr val="dk1"/>
              </a:solidFill>
              <a:effectLst/>
              <a:uFillTx/>
              <a:latin typeface="Calibri"/>
            </a:endParaRPr>
          </a:p>
        </p:txBody>
      </p:sp>
      <p:pic>
        <p:nvPicPr>
          <p:cNvPr id="267" name="Grafik 8"/>
          <p:cNvPicPr/>
          <p:nvPr/>
        </p:nvPicPr>
        <p:blipFill>
          <a:blip r:embed="rId3"/>
          <a:srcRect t="33444" b="33122"/>
          <a:stretch/>
        </p:blipFill>
        <p:spPr>
          <a:xfrm>
            <a:off x="628560" y="5013000"/>
            <a:ext cx="6783480" cy="1115280"/>
          </a:xfrm>
          <a:prstGeom prst="rect">
            <a:avLst/>
          </a:prstGeom>
          <a:noFill/>
          <a:ln w="0">
            <a:noFill/>
          </a:ln>
        </p:spPr>
      </p:pic>
      <p:sp>
        <p:nvSpPr>
          <p:cNvPr id="268" name="Textfeld 1"/>
          <p:cNvSpPr/>
          <p:nvPr/>
        </p:nvSpPr>
        <p:spPr>
          <a:xfrm>
            <a:off x="628560" y="2013840"/>
            <a:ext cx="7594200" cy="2829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0" u="none" strike="noStrike">
                <a:solidFill>
                  <a:schemeClr val="dk1"/>
                </a:solidFill>
                <a:effectLst/>
                <a:uFillTx/>
                <a:latin typeface="Arial"/>
                <a:ea typeface="Arial"/>
              </a:rPr>
              <a:t>Ziel 7: Energie sollte sauber und bezahlbar sein  z.B. Strom </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8: Gute Arbeit für alle und Wirtschaftswachstum</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9: Industrie und Infrastruktur =&gt; es soll alles geben, was wir 	brauchen, z.B. Bus/Bahn, Strom/Heizung, Schulen etc. </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10: Es soll allen gleich gut gehen =&gt; weniger Ungleichheiten, 	z.B. in verschiedenen Ländern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11: Nachhaltige Städte </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12: Nachhaltig konsumieren und produzieren (z.B. einkaufen)</a:t>
            </a:r>
            <a:endParaRPr lang="de" sz="20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628560" y="1124640"/>
            <a:ext cx="7886160" cy="6274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M7 Nachhaltigkeitsziele (SDGs)</a:t>
            </a:r>
            <a:endParaRPr lang="de-DE" sz="3200" b="0" u="none" strike="noStrike">
              <a:solidFill>
                <a:schemeClr val="dk1"/>
              </a:solidFill>
              <a:effectLst/>
              <a:uFillTx/>
              <a:latin typeface="Calibri"/>
            </a:endParaRPr>
          </a:p>
        </p:txBody>
      </p:sp>
      <p:sp>
        <p:nvSpPr>
          <p:cNvPr id="270" name="Textfeld 1"/>
          <p:cNvSpPr/>
          <p:nvPr/>
        </p:nvSpPr>
        <p:spPr>
          <a:xfrm>
            <a:off x="628560" y="1989000"/>
            <a:ext cx="8286480" cy="2521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0" u="none" strike="noStrike">
                <a:solidFill>
                  <a:schemeClr val="dk1"/>
                </a:solidFill>
                <a:effectLst/>
                <a:uFillTx/>
                <a:latin typeface="Arial"/>
                <a:ea typeface="Arial"/>
              </a:rPr>
              <a:t>Ziel 13: Das Klima schützen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14: Das Leben unter Wasser schützen (z.B. die Meere)</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15: Wälder und Böden schützen</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16: Alle Menschen können gut zusammenleben (Frieden und 	Gerechtigkeit)</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11: Nachhaltige Städte </a:t>
            </a:r>
            <a:endParaRPr lang="de" sz="2000" b="0" u="none" strike="noStrike">
              <a:solidFill>
                <a:srgbClr val="000000"/>
              </a:solidFill>
              <a:effectLst/>
              <a:uFillTx/>
              <a:latin typeface="Calibri"/>
            </a:endParaRPr>
          </a:p>
          <a:p>
            <a:pPr defTabSz="914400">
              <a:lnSpc>
                <a:spcPct val="100000"/>
              </a:lnSpc>
            </a:pPr>
            <a:r>
              <a:rPr lang="de-DE" sz="2000" b="0" u="none" strike="noStrike">
                <a:solidFill>
                  <a:schemeClr val="dk1"/>
                </a:solidFill>
                <a:effectLst/>
                <a:uFillTx/>
                <a:latin typeface="Arial"/>
                <a:ea typeface="Arial"/>
              </a:rPr>
              <a:t>Ziel 17: Die Länder müssen zusammenarbeiten</a:t>
            </a:r>
            <a:endParaRPr lang="de" sz="20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pic>
        <p:nvPicPr>
          <p:cNvPr id="271" name="Grafik 4"/>
          <p:cNvPicPr/>
          <p:nvPr/>
        </p:nvPicPr>
        <p:blipFill>
          <a:blip r:embed="rId3"/>
          <a:srcRect t="66207" r="16153"/>
          <a:stretch/>
        </p:blipFill>
        <p:spPr>
          <a:xfrm>
            <a:off x="755640" y="4869000"/>
            <a:ext cx="7227360" cy="1432440"/>
          </a:xfrm>
          <a:prstGeom prst="rect">
            <a:avLst/>
          </a:prstGeom>
          <a:noFill/>
          <a:ln w="0">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523800" y="1257840"/>
            <a:ext cx="7886160" cy="7322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M8 Nachhaltigkeitsziele zuordnen</a:t>
            </a:r>
            <a:endParaRPr lang="de-DE" sz="3200" b="0" u="none" strike="noStrike">
              <a:solidFill>
                <a:schemeClr val="dk1"/>
              </a:solidFill>
              <a:effectLst/>
              <a:uFillTx/>
              <a:latin typeface="Calibri"/>
            </a:endParaRPr>
          </a:p>
        </p:txBody>
      </p:sp>
      <p:sp>
        <p:nvSpPr>
          <p:cNvPr id="273" name="Textfeld 1"/>
          <p:cNvSpPr/>
          <p:nvPr/>
        </p:nvSpPr>
        <p:spPr>
          <a:xfrm>
            <a:off x="466920" y="3897720"/>
            <a:ext cx="8210160" cy="1938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0" u="none" strike="noStrike">
                <a:solidFill>
                  <a:schemeClr val="dk1"/>
                </a:solidFill>
                <a:effectLst/>
                <a:uFillTx/>
                <a:latin typeface="Arial"/>
                <a:ea typeface="Arial"/>
              </a:rPr>
              <a:t>Aufgabe: </a:t>
            </a:r>
            <a:endParaRPr lang="de" sz="2400" b="0" u="none" strike="noStrike">
              <a:solidFill>
                <a:srgbClr val="000000"/>
              </a:solidFill>
              <a:effectLst/>
              <a:uFillTx/>
              <a:latin typeface="Calibri"/>
            </a:endParaRPr>
          </a:p>
          <a:p>
            <a:pPr defTabSz="914400">
              <a:lnSpc>
                <a:spcPct val="100000"/>
              </a:lnSpc>
            </a:pPr>
            <a:r>
              <a:rPr lang="de-DE" sz="2400" b="1" u="none" strike="noStrike">
                <a:solidFill>
                  <a:schemeClr val="dk1"/>
                </a:solidFill>
                <a:effectLst/>
                <a:uFillTx/>
                <a:latin typeface="Arial"/>
                <a:ea typeface="Arial"/>
              </a:rPr>
              <a:t>Ordne</a:t>
            </a:r>
            <a:r>
              <a:rPr lang="de-DE" sz="2400" b="0" u="none" strike="noStrike">
                <a:solidFill>
                  <a:schemeClr val="dk1"/>
                </a:solidFill>
                <a:effectLst/>
                <a:uFillTx/>
                <a:latin typeface="Arial"/>
                <a:ea typeface="Arial"/>
              </a:rPr>
              <a:t> auf dem Arbeitsblatt die </a:t>
            </a:r>
            <a:r>
              <a:rPr lang="de-DE" sz="2400" b="1" u="none" strike="noStrike">
                <a:solidFill>
                  <a:schemeClr val="dk1"/>
                </a:solidFill>
                <a:effectLst/>
                <a:uFillTx/>
                <a:latin typeface="Arial"/>
                <a:ea typeface="Arial"/>
              </a:rPr>
              <a:t>Bilder</a:t>
            </a:r>
            <a:r>
              <a:rPr lang="de-DE" sz="2400" b="0" u="none" strike="noStrike">
                <a:solidFill>
                  <a:schemeClr val="dk1"/>
                </a:solidFill>
                <a:effectLst/>
                <a:uFillTx/>
                <a:latin typeface="Arial"/>
                <a:ea typeface="Arial"/>
              </a:rPr>
              <a:t> den SDG-Zielen passend zu. </a:t>
            </a:r>
            <a:endParaRPr lang="de" sz="2400" b="0" u="none" strike="noStrike">
              <a:solidFill>
                <a:srgbClr val="000000"/>
              </a:solidFill>
              <a:effectLst/>
              <a:uFillTx/>
              <a:latin typeface="Calibri"/>
            </a:endParaRPr>
          </a:p>
          <a:p>
            <a:pPr defTabSz="914400">
              <a:lnSpc>
                <a:spcPct val="100000"/>
              </a:lnSpc>
            </a:pPr>
            <a:r>
              <a:rPr lang="de-DE" sz="2400" b="0" u="none" strike="noStrike">
                <a:solidFill>
                  <a:schemeClr val="dk1"/>
                </a:solidFill>
                <a:effectLst/>
                <a:uFillTx/>
                <a:latin typeface="Arial"/>
                <a:ea typeface="Arial"/>
              </a:rPr>
              <a:t>Überlege dir anschließend eine </a:t>
            </a:r>
            <a:r>
              <a:rPr lang="de-DE" sz="2400" b="1" u="none" strike="noStrike">
                <a:solidFill>
                  <a:schemeClr val="dk1"/>
                </a:solidFill>
                <a:effectLst/>
                <a:uFillTx/>
                <a:latin typeface="Arial"/>
                <a:ea typeface="Arial"/>
              </a:rPr>
              <a:t>Maßnahme</a:t>
            </a:r>
            <a:r>
              <a:rPr lang="de-DE" sz="2400" b="0" u="none" strike="noStrike">
                <a:solidFill>
                  <a:schemeClr val="dk1"/>
                </a:solidFill>
                <a:effectLst/>
                <a:uFillTx/>
                <a:latin typeface="Arial"/>
                <a:ea typeface="Arial"/>
              </a:rPr>
              <a:t>, wie man dieses </a:t>
            </a:r>
            <a:r>
              <a:rPr lang="de-DE" sz="2400" b="1" u="none" strike="noStrike">
                <a:solidFill>
                  <a:schemeClr val="dk1"/>
                </a:solidFill>
                <a:effectLst/>
                <a:uFillTx/>
                <a:latin typeface="Arial"/>
                <a:ea typeface="Arial"/>
              </a:rPr>
              <a:t>Ziel erreichen </a:t>
            </a:r>
            <a:r>
              <a:rPr lang="de-DE" sz="2400" b="0" u="none" strike="noStrike">
                <a:solidFill>
                  <a:schemeClr val="dk1"/>
                </a:solidFill>
                <a:effectLst/>
                <a:uFillTx/>
                <a:latin typeface="Arial"/>
                <a:ea typeface="Arial"/>
              </a:rPr>
              <a:t>kann. </a:t>
            </a:r>
            <a:endParaRPr lang="de" sz="2400" b="0" u="none" strike="noStrike">
              <a:solidFill>
                <a:srgbClr val="000000"/>
              </a:solidFill>
              <a:effectLst/>
              <a:uFillTx/>
              <a:latin typeface="Calibri"/>
            </a:endParaRPr>
          </a:p>
        </p:txBody>
      </p:sp>
      <p:pic>
        <p:nvPicPr>
          <p:cNvPr id="274" name="Grafik 2"/>
          <p:cNvPicPr/>
          <p:nvPr/>
        </p:nvPicPr>
        <p:blipFill>
          <a:blip r:embed="rId3"/>
          <a:stretch/>
        </p:blipFill>
        <p:spPr>
          <a:xfrm>
            <a:off x="5114880" y="1768680"/>
            <a:ext cx="3619080" cy="2034000"/>
          </a:xfrm>
          <a:prstGeom prst="rect">
            <a:avLst/>
          </a:prstGeom>
          <a:noFill/>
          <a:ln w="0">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332280" y="1359720"/>
            <a:ext cx="7886160" cy="132480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M9 Gerechtigkeitsskalierung</a:t>
            </a:r>
            <a:endParaRPr lang="de-DE" sz="3200" b="0" u="none" strike="noStrike">
              <a:solidFill>
                <a:schemeClr val="dk1"/>
              </a:solidFill>
              <a:effectLst/>
              <a:uFillTx/>
              <a:latin typeface="Calibri"/>
            </a:endParaRPr>
          </a:p>
        </p:txBody>
      </p:sp>
      <p:pic>
        <p:nvPicPr>
          <p:cNvPr id="276" name="Grafik 3"/>
          <p:cNvPicPr/>
          <p:nvPr/>
        </p:nvPicPr>
        <p:blipFill>
          <a:blip r:embed="rId3"/>
          <a:stretch/>
        </p:blipFill>
        <p:spPr>
          <a:xfrm>
            <a:off x="711360" y="2282400"/>
            <a:ext cx="6879240" cy="3781080"/>
          </a:xfrm>
          <a:prstGeom prst="rect">
            <a:avLst/>
          </a:prstGeom>
          <a:noFill/>
          <a:ln w="0">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26172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Sollten </a:t>
            </a:r>
            <a:r>
              <a:rPr lang="de-DE" sz="3200" b="1" u="none" strike="noStrike">
                <a:solidFill>
                  <a:srgbClr val="84B818"/>
                </a:solidFill>
                <a:effectLst/>
                <a:uFillTx/>
                <a:latin typeface="Arial"/>
                <a:ea typeface="Arial"/>
              </a:rPr>
              <a:t>reiche Länder </a:t>
            </a:r>
            <a:r>
              <a:rPr lang="de-DE" sz="3200" b="0" u="none" strike="noStrike">
                <a:solidFill>
                  <a:srgbClr val="84B818"/>
                </a:solidFill>
                <a:effectLst/>
                <a:uFillTx/>
                <a:latin typeface="Arial"/>
                <a:ea typeface="Arial"/>
              </a:rPr>
              <a:t>mehr </a:t>
            </a:r>
            <a:r>
              <a:rPr lang="de-DE" sz="3200" b="1" u="none" strike="noStrike">
                <a:solidFill>
                  <a:srgbClr val="84B818"/>
                </a:solidFill>
                <a:effectLst/>
                <a:uFillTx/>
                <a:latin typeface="Arial"/>
                <a:ea typeface="Arial"/>
              </a:rPr>
              <a:t>Verantwortung</a:t>
            </a:r>
            <a:r>
              <a:rPr lang="de-DE" sz="3200" b="0" u="none" strike="noStrike">
                <a:solidFill>
                  <a:srgbClr val="84B818"/>
                </a:solidFill>
                <a:effectLst/>
                <a:uFillTx/>
                <a:latin typeface="Arial"/>
                <a:ea typeface="Arial"/>
              </a:rPr>
              <a:t> für den Klimawandel </a:t>
            </a:r>
            <a:r>
              <a:rPr lang="de-DE" sz="3200" b="1" u="none" strike="noStrike">
                <a:solidFill>
                  <a:srgbClr val="84B818"/>
                </a:solidFill>
                <a:effectLst/>
                <a:uFillTx/>
                <a:latin typeface="Arial"/>
                <a:ea typeface="Arial"/>
              </a:rPr>
              <a:t>übernehmen</a:t>
            </a:r>
            <a:r>
              <a:rPr lang="de-DE" sz="3200" b="0" u="none" strike="noStrike">
                <a:solidFill>
                  <a:srgbClr val="84B818"/>
                </a:solidFill>
                <a:effectLst/>
                <a:uFillTx/>
                <a:latin typeface="Arial"/>
                <a:ea typeface="Arial"/>
              </a:rPr>
              <a:t> als arme Länder?</a:t>
            </a:r>
            <a:endParaRPr lang="de-DE" sz="3200" b="0" u="none" strike="noStrike">
              <a:solidFill>
                <a:srgbClr val="84B818"/>
              </a:solidFill>
              <a:effectLst/>
              <a:uFillTx/>
              <a:latin typeface="Arial"/>
            </a:endParaRPr>
          </a:p>
        </p:txBody>
      </p:sp>
      <p:sp>
        <p:nvSpPr>
          <p:cNvPr id="278" name="PlaceHolder 2"/>
          <p:cNvSpPr>
            <a:spLocks noGrp="1"/>
          </p:cNvSpPr>
          <p:nvPr>
            <p:ph/>
          </p:nvPr>
        </p:nvSpPr>
        <p:spPr>
          <a:xfrm>
            <a:off x="265320" y="2853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Sie haben mehr Geld und sollten es nutzen, um die Umwelt zu schützen.</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Jedes Land sollte selbst entscheiden, was es tut. Es ist unfair, nur weil sie reich sind.</a:t>
            </a:r>
            <a:endParaRPr lang="de-DE" sz="2800" b="0" u="none" strike="noStrike">
              <a:solidFill>
                <a:schemeClr val="dk1"/>
              </a:solidFill>
              <a:effectLst/>
              <a:uFillTx/>
              <a:latin typeface="Calibri"/>
            </a:endParaRPr>
          </a:p>
        </p:txBody>
      </p:sp>
      <p:cxnSp>
        <p:nvCxnSpPr>
          <p:cNvPr id="279" name="Gerader Verbinder 11"/>
          <p:cNvCxnSpPr/>
          <p:nvPr/>
        </p:nvCxnSpPr>
        <p:spPr>
          <a:xfrm>
            <a:off x="1187280" y="5712120"/>
            <a:ext cx="6985800" cy="720"/>
          </a:xfrm>
          <a:prstGeom prst="straightConnector1">
            <a:avLst/>
          </a:prstGeom>
          <a:ln w="50800" cap="rnd">
            <a:solidFill>
              <a:srgbClr val="4A7EBB"/>
            </a:solidFill>
            <a:round/>
            <a:headEnd type="oval" w="med" len="med"/>
            <a:tailEnd type="oval" w="med" len="med"/>
          </a:ln>
        </p:spPr>
      </p:cxnSp>
      <p:sp>
        <p:nvSpPr>
          <p:cNvPr id="280" name="Textfeld 13"/>
          <p:cNvSpPr/>
          <p:nvPr/>
        </p:nvSpPr>
        <p:spPr>
          <a:xfrm>
            <a:off x="53964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281" name="Textfeld 14"/>
          <p:cNvSpPr/>
          <p:nvPr/>
        </p:nvSpPr>
        <p:spPr>
          <a:xfrm>
            <a:off x="824436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261720" y="1268640"/>
            <a:ext cx="834192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Sollten </a:t>
            </a:r>
            <a:r>
              <a:rPr lang="de-DE" sz="3200" b="1" u="none" strike="noStrike">
                <a:solidFill>
                  <a:srgbClr val="84B818"/>
                </a:solidFill>
                <a:effectLst/>
                <a:uFillTx/>
                <a:latin typeface="Arial"/>
                <a:ea typeface="Arial"/>
              </a:rPr>
              <a:t>Unternehmen</a:t>
            </a:r>
            <a:r>
              <a:rPr lang="de-DE" sz="3200" b="0" u="none" strike="noStrike">
                <a:solidFill>
                  <a:srgbClr val="84B818"/>
                </a:solidFill>
                <a:effectLst/>
                <a:uFillTx/>
                <a:latin typeface="Arial"/>
                <a:ea typeface="Arial"/>
              </a:rPr>
              <a:t> </a:t>
            </a:r>
            <a:r>
              <a:rPr lang="de-DE" sz="3200" b="1" u="none" strike="noStrike">
                <a:solidFill>
                  <a:srgbClr val="84B818"/>
                </a:solidFill>
                <a:effectLst/>
                <a:uFillTx/>
                <a:latin typeface="Arial"/>
                <a:ea typeface="Arial"/>
              </a:rPr>
              <a:t>bestraft</a:t>
            </a:r>
            <a:r>
              <a:rPr lang="de-DE" sz="3200" b="0" u="none" strike="noStrike">
                <a:solidFill>
                  <a:srgbClr val="84B818"/>
                </a:solidFill>
                <a:effectLst/>
                <a:uFillTx/>
                <a:latin typeface="Arial"/>
                <a:ea typeface="Arial"/>
              </a:rPr>
              <a:t> werden, </a:t>
            </a:r>
            <a:r>
              <a:rPr lang="de-DE" sz="3200" b="1" u="none" strike="noStrike">
                <a:solidFill>
                  <a:srgbClr val="84B818"/>
                </a:solidFill>
                <a:effectLst/>
                <a:uFillTx/>
                <a:latin typeface="Arial"/>
                <a:ea typeface="Arial"/>
              </a:rPr>
              <a:t>wenn</a:t>
            </a:r>
            <a:r>
              <a:rPr lang="de-DE" sz="3200" b="0" u="none" strike="noStrike">
                <a:solidFill>
                  <a:srgbClr val="84B818"/>
                </a:solidFill>
                <a:effectLst/>
                <a:uFillTx/>
                <a:latin typeface="Arial"/>
                <a:ea typeface="Arial"/>
              </a:rPr>
              <a:t> sie die Umwelt </a:t>
            </a:r>
            <a:r>
              <a:rPr lang="de-DE" sz="3200" b="1" u="none" strike="noStrike">
                <a:solidFill>
                  <a:srgbClr val="84B818"/>
                </a:solidFill>
                <a:effectLst/>
                <a:uFillTx/>
                <a:latin typeface="Arial"/>
                <a:ea typeface="Arial"/>
              </a:rPr>
              <a:t>schädigen</a:t>
            </a:r>
            <a:r>
              <a:rPr lang="de-DE" sz="3200" b="0" u="none" strike="noStrike">
                <a:solidFill>
                  <a:srgbClr val="84B818"/>
                </a:solidFill>
                <a:effectLst/>
                <a:uFillTx/>
                <a:latin typeface="Arial"/>
                <a:ea typeface="Arial"/>
              </a:rPr>
              <a:t> oder die Natur </a:t>
            </a:r>
            <a:r>
              <a:rPr lang="de-DE" sz="3200" b="1" u="none" strike="noStrike">
                <a:solidFill>
                  <a:srgbClr val="84B818"/>
                </a:solidFill>
                <a:effectLst/>
                <a:uFillTx/>
                <a:latin typeface="Arial"/>
                <a:ea typeface="Arial"/>
              </a:rPr>
              <a:t>zerstören</a:t>
            </a:r>
            <a:r>
              <a:rPr lang="de-DE" sz="3200" b="0" u="none" strike="noStrike">
                <a:solidFill>
                  <a:srgbClr val="84B818"/>
                </a:solidFill>
                <a:effectLst/>
                <a:uFillTx/>
                <a:latin typeface="Arial"/>
                <a:ea typeface="Arial"/>
              </a:rPr>
              <a:t>?</a:t>
            </a:r>
            <a:endParaRPr lang="de-DE" sz="3200" b="0" u="none" strike="noStrike">
              <a:solidFill>
                <a:srgbClr val="84B818"/>
              </a:solidFill>
              <a:effectLst/>
              <a:uFillTx/>
              <a:latin typeface="Arial"/>
            </a:endParaRPr>
          </a:p>
        </p:txBody>
      </p:sp>
      <p:cxnSp>
        <p:nvCxnSpPr>
          <p:cNvPr id="283" name="Gerader Verbinder 6"/>
          <p:cNvCxnSpPr/>
          <p:nvPr/>
        </p:nvCxnSpPr>
        <p:spPr>
          <a:xfrm>
            <a:off x="1187280" y="5712120"/>
            <a:ext cx="6985800" cy="720"/>
          </a:xfrm>
          <a:prstGeom prst="straightConnector1">
            <a:avLst/>
          </a:prstGeom>
          <a:ln w="50800" cap="rnd">
            <a:solidFill>
              <a:srgbClr val="4A7EBB"/>
            </a:solidFill>
            <a:round/>
            <a:headEnd type="oval" w="med" len="med"/>
            <a:tailEnd type="oval" w="med" len="med"/>
          </a:ln>
        </p:spPr>
      </p:cxnSp>
      <p:sp>
        <p:nvSpPr>
          <p:cNvPr id="284" name="Textfeld 7"/>
          <p:cNvSpPr/>
          <p:nvPr/>
        </p:nvSpPr>
        <p:spPr>
          <a:xfrm>
            <a:off x="53964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285" name="Textfeld 8"/>
          <p:cNvSpPr/>
          <p:nvPr/>
        </p:nvSpPr>
        <p:spPr>
          <a:xfrm>
            <a:off x="824436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286" name="PlaceHolder 2"/>
          <p:cNvSpPr>
            <a:spLocks noGrp="1"/>
          </p:cNvSpPr>
          <p:nvPr>
            <p:ph/>
          </p:nvPr>
        </p:nvSpPr>
        <p:spPr>
          <a:xfrm>
            <a:off x="265320" y="2925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Sie müssen für ihre Fehler verantwortlich gemacht werden.</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Strafen machen es für Unternehmen schwerer zu arbeiten und Jobs zu schaffen.</a:t>
            </a:r>
            <a:endParaRPr lang="de-DE" sz="2800" b="0" u="none" strike="noStrike">
              <a:solidFill>
                <a:schemeClr val="dk1"/>
              </a:solidFill>
              <a:effectLst/>
              <a:uFillTx/>
              <a:latin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261720" y="1268640"/>
            <a:ext cx="900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 man </a:t>
            </a:r>
            <a:r>
              <a:rPr lang="de-DE" sz="3200" b="1" u="none" strike="noStrike">
                <a:solidFill>
                  <a:srgbClr val="84B818"/>
                </a:solidFill>
                <a:effectLst/>
                <a:uFillTx/>
                <a:latin typeface="Arial"/>
                <a:ea typeface="Arial"/>
              </a:rPr>
              <a:t>weniger Fleisch </a:t>
            </a:r>
            <a:r>
              <a:rPr lang="de-DE" sz="3200" b="0" u="none" strike="noStrike">
                <a:solidFill>
                  <a:srgbClr val="84B818"/>
                </a:solidFill>
                <a:effectLst/>
                <a:uFillTx/>
                <a:latin typeface="Arial"/>
                <a:ea typeface="Arial"/>
              </a:rPr>
              <a:t>essen?</a:t>
            </a:r>
            <a:endParaRPr lang="de-DE" sz="3200" b="0" u="none" strike="noStrike">
              <a:solidFill>
                <a:srgbClr val="84B818"/>
              </a:solidFill>
              <a:effectLst/>
              <a:uFillTx/>
              <a:latin typeface="Arial"/>
            </a:endParaRPr>
          </a:p>
        </p:txBody>
      </p:sp>
      <p:cxnSp>
        <p:nvCxnSpPr>
          <p:cNvPr id="288" name="Gerader Verbinder 6"/>
          <p:cNvCxnSpPr/>
          <p:nvPr/>
        </p:nvCxnSpPr>
        <p:spPr>
          <a:xfrm>
            <a:off x="1187280" y="6021000"/>
            <a:ext cx="6985800" cy="720"/>
          </a:xfrm>
          <a:prstGeom prst="straightConnector1">
            <a:avLst/>
          </a:prstGeom>
          <a:ln w="50800" cap="rnd">
            <a:solidFill>
              <a:srgbClr val="4A7EBB"/>
            </a:solidFill>
            <a:round/>
            <a:headEnd type="oval" w="med" len="med"/>
            <a:tailEnd type="oval" w="med" len="med"/>
          </a:ln>
        </p:spPr>
      </p:cxnSp>
      <p:sp>
        <p:nvSpPr>
          <p:cNvPr id="289" name="Textfeld 7"/>
          <p:cNvSpPr/>
          <p:nvPr/>
        </p:nvSpPr>
        <p:spPr>
          <a:xfrm>
            <a:off x="503640" y="5605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290" name="Textfeld 8"/>
          <p:cNvSpPr/>
          <p:nvPr/>
        </p:nvSpPr>
        <p:spPr>
          <a:xfrm>
            <a:off x="8280360" y="5605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291" name="PlaceHolder 2"/>
          <p:cNvSpPr>
            <a:spLocks noGrp="1"/>
          </p:cNvSpPr>
          <p:nvPr>
            <p:ph/>
          </p:nvPr>
        </p:nvSpPr>
        <p:spPr>
          <a:xfrm>
            <a:off x="179640" y="1845000"/>
            <a:ext cx="9000360" cy="3167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Weniger Fleisch hilft, das Klima zu schützen und ist besser für unsere Gesundheit! Außerdem müssen dann weniger Tiere leiden.</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Fleisch gehört zu meiner Ernährung fest dazu und ich möchte nicht wegen meiner Zukunft heute schon auf etwas auf etwas verzichten, das mir schmeckt, egal ob die Umwelt oder Tiere darunter leiden.</a:t>
            </a:r>
            <a:endParaRPr lang="de-DE" sz="2800" b="0" u="none" strike="noStrike">
              <a:solidFill>
                <a:schemeClr val="dk1"/>
              </a:solidFill>
              <a:effectLst/>
              <a:uFillTx/>
              <a:latin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261720" y="1268640"/>
            <a:ext cx="900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Sind </a:t>
            </a:r>
            <a:r>
              <a:rPr lang="de-DE" sz="3200" b="1" u="none" strike="noStrike">
                <a:solidFill>
                  <a:srgbClr val="84B818"/>
                </a:solidFill>
                <a:effectLst/>
                <a:uFillTx/>
                <a:latin typeface="Arial"/>
                <a:ea typeface="Arial"/>
              </a:rPr>
              <a:t>Gesetze, um die Umwelt zu schützen,</a:t>
            </a:r>
            <a:r>
              <a:rPr lang="de-DE" sz="3200" b="0" u="none" strike="noStrike">
                <a:solidFill>
                  <a:srgbClr val="84B818"/>
                </a:solidFill>
                <a:effectLst/>
                <a:uFillTx/>
                <a:latin typeface="Arial"/>
                <a:ea typeface="Arial"/>
              </a:rPr>
              <a:t> notwendig?</a:t>
            </a:r>
            <a:endParaRPr lang="de-DE" sz="3200" b="0" u="none" strike="noStrike">
              <a:solidFill>
                <a:srgbClr val="84B818"/>
              </a:solidFill>
              <a:effectLst/>
              <a:uFillTx/>
              <a:latin typeface="Arial"/>
            </a:endParaRPr>
          </a:p>
        </p:txBody>
      </p:sp>
      <p:cxnSp>
        <p:nvCxnSpPr>
          <p:cNvPr id="293" name="Gerader Verbinder 6"/>
          <p:cNvCxnSpPr/>
          <p:nvPr/>
        </p:nvCxnSpPr>
        <p:spPr>
          <a:xfrm>
            <a:off x="1187280" y="5712120"/>
            <a:ext cx="6985800" cy="720"/>
          </a:xfrm>
          <a:prstGeom prst="straightConnector1">
            <a:avLst/>
          </a:prstGeom>
          <a:ln w="50800" cap="rnd">
            <a:solidFill>
              <a:srgbClr val="4A7EBB"/>
            </a:solidFill>
            <a:round/>
            <a:headEnd type="oval" w="med" len="med"/>
            <a:tailEnd type="oval" w="med" len="med"/>
          </a:ln>
        </p:spPr>
      </p:cxnSp>
      <p:sp>
        <p:nvSpPr>
          <p:cNvPr id="294" name="Textfeld 7"/>
          <p:cNvSpPr/>
          <p:nvPr/>
        </p:nvSpPr>
        <p:spPr>
          <a:xfrm>
            <a:off x="53964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295" name="Textfeld 8"/>
          <p:cNvSpPr/>
          <p:nvPr/>
        </p:nvSpPr>
        <p:spPr>
          <a:xfrm>
            <a:off x="824436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296" name="PlaceHolder 2"/>
          <p:cNvSpPr>
            <a:spLocks noGrp="1"/>
          </p:cNvSpPr>
          <p:nvPr>
            <p:ph/>
          </p:nvPr>
        </p:nvSpPr>
        <p:spPr>
          <a:xfrm>
            <a:off x="265320" y="2277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Ohne Gesetze kümmern sich viele Leute nicht um die Umwelt.</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Zu viele Regeln machen das Leben schwerer für die Menschen.</a:t>
            </a:r>
            <a:endParaRPr lang="de-DE" sz="2800" b="0" u="none" strike="noStrike">
              <a:solidFill>
                <a:schemeClr val="dk1"/>
              </a:solidFill>
              <a:effectLst/>
              <a:uFillTx/>
              <a:latin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title"/>
          </p:nvPr>
        </p:nvSpPr>
        <p:spPr>
          <a:xfrm>
            <a:off x="261720" y="1268640"/>
            <a:ext cx="900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 man öfter das </a:t>
            </a:r>
            <a:r>
              <a:rPr lang="de-DE" sz="3200" b="1" u="none" strike="noStrike">
                <a:solidFill>
                  <a:srgbClr val="84B818"/>
                </a:solidFill>
                <a:effectLst/>
                <a:uFillTx/>
                <a:latin typeface="Arial"/>
                <a:ea typeface="Arial"/>
              </a:rPr>
              <a:t>Fahrrad</a:t>
            </a:r>
            <a:r>
              <a:rPr lang="de-DE" sz="3200" b="0" u="none" strike="noStrike">
                <a:solidFill>
                  <a:srgbClr val="84B818"/>
                </a:solidFill>
                <a:effectLst/>
                <a:uFillTx/>
                <a:latin typeface="Arial"/>
                <a:ea typeface="Arial"/>
              </a:rPr>
              <a:t> oder </a:t>
            </a:r>
            <a:r>
              <a:rPr lang="de-DE" sz="3200" b="1" u="none" strike="noStrike">
                <a:solidFill>
                  <a:srgbClr val="84B818"/>
                </a:solidFill>
                <a:effectLst/>
                <a:uFillTx/>
                <a:latin typeface="Arial"/>
                <a:ea typeface="Arial"/>
              </a:rPr>
              <a:t>öffentliche Verkehrsmittel (Bus &amp; Bahn)</a:t>
            </a:r>
            <a:r>
              <a:rPr lang="de-DE" sz="3200" b="0" u="none" strike="noStrike">
                <a:solidFill>
                  <a:srgbClr val="84B818"/>
                </a:solidFill>
                <a:effectLst/>
                <a:uFillTx/>
                <a:latin typeface="Arial"/>
                <a:ea typeface="Arial"/>
              </a:rPr>
              <a:t> nutzen anstatt das Auto?</a:t>
            </a:r>
            <a:endParaRPr lang="de-DE" sz="3200" b="0" u="none" strike="noStrike">
              <a:solidFill>
                <a:srgbClr val="84B818"/>
              </a:solidFill>
              <a:effectLst/>
              <a:uFillTx/>
              <a:latin typeface="Arial"/>
            </a:endParaRPr>
          </a:p>
        </p:txBody>
      </p:sp>
      <p:cxnSp>
        <p:nvCxnSpPr>
          <p:cNvPr id="298" name="Gerader Verbinder 6"/>
          <p:cNvCxnSpPr/>
          <p:nvPr/>
        </p:nvCxnSpPr>
        <p:spPr>
          <a:xfrm>
            <a:off x="1169280" y="5949000"/>
            <a:ext cx="6985440" cy="720"/>
          </a:xfrm>
          <a:prstGeom prst="straightConnector1">
            <a:avLst/>
          </a:prstGeom>
          <a:ln w="50800" cap="rnd">
            <a:solidFill>
              <a:srgbClr val="4A7EBB"/>
            </a:solidFill>
            <a:round/>
            <a:headEnd type="oval" w="med" len="med"/>
            <a:tailEnd type="oval" w="med" len="med"/>
          </a:ln>
        </p:spPr>
      </p:cxnSp>
      <p:sp>
        <p:nvSpPr>
          <p:cNvPr id="299" name="Textfeld 7"/>
          <p:cNvSpPr/>
          <p:nvPr/>
        </p:nvSpPr>
        <p:spPr>
          <a:xfrm>
            <a:off x="553320" y="5533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300" name="Textfeld 8"/>
          <p:cNvSpPr/>
          <p:nvPr/>
        </p:nvSpPr>
        <p:spPr>
          <a:xfrm>
            <a:off x="8230680" y="5533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301" name="PlaceHolder 2"/>
          <p:cNvSpPr>
            <a:spLocks noGrp="1"/>
          </p:cNvSpPr>
          <p:nvPr>
            <p:ph/>
          </p:nvPr>
        </p:nvSpPr>
        <p:spPr>
          <a:xfrm>
            <a:off x="251640" y="2781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Das gut für die Umwelt und für den Geldbeutel. Außerdem hält es uns fit und Sport macht Spaß!</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Das Auto ist viel bequemer, schneller und sieht cooler aus.</a:t>
            </a:r>
            <a:endParaRPr lang="de-DE" sz="2800" b="0" u="none" strike="noStrike">
              <a:solidFill>
                <a:schemeClr val="dk1"/>
              </a:solidFill>
              <a:effectLst/>
              <a:uFillTx/>
              <a:latin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261720" y="1268640"/>
            <a:ext cx="900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Sollten </a:t>
            </a:r>
            <a:r>
              <a:rPr lang="de-DE" sz="3200" b="1" u="none" strike="noStrike">
                <a:solidFill>
                  <a:srgbClr val="84B818"/>
                </a:solidFill>
                <a:effectLst/>
                <a:uFillTx/>
                <a:latin typeface="Arial"/>
                <a:ea typeface="Arial"/>
              </a:rPr>
              <a:t>Jugendliche</a:t>
            </a:r>
            <a:r>
              <a:rPr lang="de-DE" sz="3200" b="0" u="none" strike="noStrike">
                <a:solidFill>
                  <a:srgbClr val="84B818"/>
                </a:solidFill>
                <a:effectLst/>
                <a:uFillTx/>
                <a:latin typeface="Arial"/>
                <a:ea typeface="Arial"/>
              </a:rPr>
              <a:t> in Entscheidungen über den Klimawandel </a:t>
            </a:r>
            <a:r>
              <a:rPr lang="de-DE" sz="3200" b="1" u="none" strike="noStrike">
                <a:solidFill>
                  <a:srgbClr val="84B818"/>
                </a:solidFill>
                <a:effectLst/>
                <a:uFillTx/>
                <a:latin typeface="Arial"/>
                <a:ea typeface="Arial"/>
              </a:rPr>
              <a:t>mitbestimmen</a:t>
            </a:r>
            <a:r>
              <a:rPr lang="de-DE" sz="3200" b="0" u="none" strike="noStrike">
                <a:solidFill>
                  <a:srgbClr val="84B818"/>
                </a:solidFill>
                <a:effectLst/>
                <a:uFillTx/>
                <a:latin typeface="Arial"/>
                <a:ea typeface="Arial"/>
              </a:rPr>
              <a:t> dürfen?</a:t>
            </a:r>
            <a:endParaRPr lang="de-DE" sz="3200" b="0" u="none" strike="noStrike">
              <a:solidFill>
                <a:srgbClr val="84B818"/>
              </a:solidFill>
              <a:effectLst/>
              <a:uFillTx/>
              <a:latin typeface="Arial"/>
            </a:endParaRPr>
          </a:p>
        </p:txBody>
      </p:sp>
      <p:cxnSp>
        <p:nvCxnSpPr>
          <p:cNvPr id="303" name="Gerader Verbinder 6"/>
          <p:cNvCxnSpPr/>
          <p:nvPr/>
        </p:nvCxnSpPr>
        <p:spPr>
          <a:xfrm>
            <a:off x="1187280" y="5712120"/>
            <a:ext cx="6985800" cy="720"/>
          </a:xfrm>
          <a:prstGeom prst="straightConnector1">
            <a:avLst/>
          </a:prstGeom>
          <a:ln w="50800" cap="rnd">
            <a:solidFill>
              <a:srgbClr val="4A7EBB"/>
            </a:solidFill>
            <a:round/>
            <a:headEnd type="oval" w="med" len="med"/>
            <a:tailEnd type="oval" w="med" len="med"/>
          </a:ln>
        </p:spPr>
      </p:cxnSp>
      <p:sp>
        <p:nvSpPr>
          <p:cNvPr id="304" name="Textfeld 7"/>
          <p:cNvSpPr/>
          <p:nvPr/>
        </p:nvSpPr>
        <p:spPr>
          <a:xfrm>
            <a:off x="53964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305" name="Textfeld 8"/>
          <p:cNvSpPr/>
          <p:nvPr/>
        </p:nvSpPr>
        <p:spPr>
          <a:xfrm>
            <a:off x="8244360" y="529668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306" name="PlaceHolder 2"/>
          <p:cNvSpPr>
            <a:spLocks noGrp="1"/>
          </p:cNvSpPr>
          <p:nvPr>
            <p:ph/>
          </p:nvPr>
        </p:nvSpPr>
        <p:spPr>
          <a:xfrm>
            <a:off x="265320" y="2565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Wir sind die Zukunft, uns werden die Probleme am meisten betreffen und unsere Meinung zählt!</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Erwachsene wissen besser Bescheid über wichtige Themen.</a:t>
            </a:r>
            <a:endParaRPr lang="de-DE" sz="2800" b="0" u="none" strike="noStrike">
              <a:solidFill>
                <a:schemeClr val="dk1"/>
              </a:solidFill>
              <a:effectLst/>
              <a:uFillTx/>
              <a:latin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133200" y="1124640"/>
            <a:ext cx="913248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Sollte der </a:t>
            </a:r>
            <a:r>
              <a:rPr lang="de-DE" sz="3200" b="1" u="none" strike="noStrike">
                <a:solidFill>
                  <a:srgbClr val="84B818"/>
                </a:solidFill>
                <a:effectLst/>
                <a:uFillTx/>
                <a:latin typeface="Arial"/>
                <a:ea typeface="Arial"/>
              </a:rPr>
              <a:t>Verkauf</a:t>
            </a:r>
            <a:r>
              <a:rPr lang="de-DE" sz="3200" b="0" u="none" strike="noStrike">
                <a:solidFill>
                  <a:srgbClr val="84B818"/>
                </a:solidFill>
                <a:effectLst/>
                <a:uFillTx/>
                <a:latin typeface="Arial"/>
                <a:ea typeface="Arial"/>
              </a:rPr>
              <a:t> von </a:t>
            </a:r>
            <a:r>
              <a:rPr lang="de-DE" sz="3200" b="1" u="none" strike="noStrike">
                <a:solidFill>
                  <a:srgbClr val="84B818"/>
                </a:solidFill>
                <a:effectLst/>
                <a:uFillTx/>
                <a:latin typeface="Arial"/>
                <a:ea typeface="Arial"/>
              </a:rPr>
              <a:t>Wegwerf-Plastik</a:t>
            </a:r>
            <a:r>
              <a:rPr lang="de-DE" sz="3200" b="0" u="none" strike="noStrike">
                <a:solidFill>
                  <a:srgbClr val="84B818"/>
                </a:solidFill>
                <a:effectLst/>
                <a:uFillTx/>
                <a:latin typeface="Arial"/>
                <a:ea typeface="Arial"/>
              </a:rPr>
              <a:t> (z.B. Coffee-to-go Becher) </a:t>
            </a:r>
            <a:r>
              <a:rPr lang="de-DE" sz="3200" b="1" u="none" strike="noStrike">
                <a:solidFill>
                  <a:srgbClr val="84B818"/>
                </a:solidFill>
                <a:effectLst/>
                <a:uFillTx/>
                <a:latin typeface="Arial"/>
                <a:ea typeface="Arial"/>
              </a:rPr>
              <a:t>verboten</a:t>
            </a:r>
            <a:r>
              <a:rPr lang="de-DE" sz="3200" b="0" u="none" strike="noStrike">
                <a:solidFill>
                  <a:srgbClr val="84B818"/>
                </a:solidFill>
                <a:effectLst/>
                <a:uFillTx/>
                <a:latin typeface="Arial"/>
                <a:ea typeface="Arial"/>
              </a:rPr>
              <a:t> werden?</a:t>
            </a:r>
            <a:endParaRPr lang="de-DE" sz="3200" b="0" u="none" strike="noStrike">
              <a:solidFill>
                <a:srgbClr val="84B818"/>
              </a:solidFill>
              <a:effectLst/>
              <a:uFillTx/>
              <a:latin typeface="Arial"/>
            </a:endParaRPr>
          </a:p>
        </p:txBody>
      </p:sp>
      <p:cxnSp>
        <p:nvCxnSpPr>
          <p:cNvPr id="308" name="Gerader Verbinder 6"/>
          <p:cNvCxnSpPr/>
          <p:nvPr/>
        </p:nvCxnSpPr>
        <p:spPr>
          <a:xfrm>
            <a:off x="1169280" y="5949000"/>
            <a:ext cx="6985440" cy="720"/>
          </a:xfrm>
          <a:prstGeom prst="straightConnector1">
            <a:avLst/>
          </a:prstGeom>
          <a:ln w="50800" cap="rnd">
            <a:solidFill>
              <a:srgbClr val="4A7EBB"/>
            </a:solidFill>
            <a:round/>
            <a:headEnd type="oval" w="med" len="med"/>
            <a:tailEnd type="oval" w="med" len="med"/>
          </a:ln>
        </p:spPr>
      </p:cxnSp>
      <p:sp>
        <p:nvSpPr>
          <p:cNvPr id="309" name="Textfeld 7"/>
          <p:cNvSpPr/>
          <p:nvPr/>
        </p:nvSpPr>
        <p:spPr>
          <a:xfrm>
            <a:off x="553320" y="5533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A</a:t>
            </a:r>
            <a:endParaRPr lang="de" sz="4800" b="0" u="none" strike="noStrike">
              <a:solidFill>
                <a:srgbClr val="000000"/>
              </a:solidFill>
              <a:effectLst/>
              <a:uFillTx/>
              <a:latin typeface="Calibri"/>
            </a:endParaRPr>
          </a:p>
        </p:txBody>
      </p:sp>
      <p:sp>
        <p:nvSpPr>
          <p:cNvPr id="310" name="Textfeld 8"/>
          <p:cNvSpPr/>
          <p:nvPr/>
        </p:nvSpPr>
        <p:spPr>
          <a:xfrm>
            <a:off x="8230680" y="5533920"/>
            <a:ext cx="35928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4800" b="1" u="none" strike="noStrike">
                <a:solidFill>
                  <a:srgbClr val="4A7EBB"/>
                </a:solidFill>
                <a:effectLst/>
                <a:uFillTx/>
                <a:latin typeface="Calibri"/>
                <a:ea typeface="Arial"/>
              </a:rPr>
              <a:t>B</a:t>
            </a:r>
            <a:endParaRPr lang="de" sz="4800" b="0" u="none" strike="noStrike">
              <a:solidFill>
                <a:srgbClr val="000000"/>
              </a:solidFill>
              <a:effectLst/>
              <a:uFillTx/>
              <a:latin typeface="Calibri"/>
            </a:endParaRPr>
          </a:p>
        </p:txBody>
      </p:sp>
      <p:sp>
        <p:nvSpPr>
          <p:cNvPr id="311" name="PlaceHolder 2"/>
          <p:cNvSpPr>
            <a:spLocks noGrp="1"/>
          </p:cNvSpPr>
          <p:nvPr>
            <p:ph/>
          </p:nvPr>
        </p:nvSpPr>
        <p:spPr>
          <a:xfrm>
            <a:off x="265320" y="2565000"/>
            <a:ext cx="8640360" cy="2591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A</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Ja! Wegwerf-Plastik sollte verboten werden, weil es die Umwelt verschmutzt und viele Tiere gefährdet.</a:t>
            </a:r>
            <a:endParaRPr lang="de-DE" sz="2800" b="0" u="none" strike="noStrike">
              <a:solidFill>
                <a:schemeClr val="dk1"/>
              </a:solidFill>
              <a:effectLst/>
              <a:uFillTx/>
              <a:latin typeface="Calibri"/>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Extrem B</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800" b="0" u="none" strike="noStrike">
                <a:solidFill>
                  <a:schemeClr val="dk1"/>
                </a:solidFill>
                <a:effectLst/>
                <a:uFillTx/>
                <a:latin typeface="Calibri"/>
                <a:ea typeface="Arial"/>
              </a:rPr>
              <a:t>Nein, ein Verbot von Wegwerf-Plastik ist nicht sinnvoll, weil es vielen Menschen den Alltag erschwert, hierauf zu verzichten.</a:t>
            </a:r>
            <a:endParaRPr lang="de-DE" sz="2800" b="0" u="none" strike="noStrike">
              <a:solidFill>
                <a:schemeClr val="dk1"/>
              </a:solidFill>
              <a:effectLst/>
              <a:uFillTx/>
              <a:latin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Grafik 2" descr="Videokamera mit einfarbiger Füllung"/>
          <p:cNvPicPr/>
          <p:nvPr/>
        </p:nvPicPr>
        <p:blipFill>
          <a:blip>
            <a:extLst>
              <a:ext uri="{96DAC541-7B7A-43D3-8B79-37D633B846F1}">
                <asvg:svgBlip xmlns:asvg="http://schemas.microsoft.com/office/drawing/2016/SVG/main" r:embed="rId3"/>
              </a:ext>
            </a:extLst>
          </a:blip>
          <a:stretch/>
        </p:blipFill>
        <p:spPr>
          <a:xfrm>
            <a:off x="2590920" y="2447640"/>
            <a:ext cx="2809080" cy="2648520"/>
          </a:xfrm>
          <a:prstGeom prst="rect">
            <a:avLst/>
          </a:prstGeom>
          <a:noFill/>
          <a:ln w="0">
            <a:noFill/>
          </a:ln>
        </p:spPr>
      </p:pic>
      <p:sp>
        <p:nvSpPr>
          <p:cNvPr id="313" name="Textfeld 3"/>
          <p:cNvSpPr/>
          <p:nvPr/>
        </p:nvSpPr>
        <p:spPr>
          <a:xfrm>
            <a:off x="201600" y="1236600"/>
            <a:ext cx="8187120" cy="1076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3200" b="0" u="none" strike="noStrike">
                <a:solidFill>
                  <a:srgbClr val="84B818"/>
                </a:solidFill>
                <a:effectLst/>
                <a:uFillTx/>
                <a:latin typeface="Arial"/>
                <a:ea typeface="Arial"/>
              </a:rPr>
              <a:t>M10 Instagram-Videos zu Klimafasten bzw. Green Iftar</a:t>
            </a:r>
            <a:endParaRPr lang="de" sz="3200" b="0" u="none" strike="noStrike">
              <a:solidFill>
                <a:srgbClr val="000000"/>
              </a:solidFill>
              <a:effectLst/>
              <a:uFillTx/>
              <a:latin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M10 Instagram-Videos zu Klimafasten bzw. Green Iftar</a:t>
            </a:r>
            <a:endParaRPr lang="de-DE" sz="3200" b="0" u="none" strike="noStrike">
              <a:solidFill>
                <a:srgbClr val="84B818"/>
              </a:solidFill>
              <a:effectLst/>
              <a:uFillTx/>
              <a:latin typeface="Arial"/>
            </a:endParaRPr>
          </a:p>
        </p:txBody>
      </p:sp>
      <p:cxnSp>
        <p:nvCxnSpPr>
          <p:cNvPr id="315" name="Gerader Verbinder 2"/>
          <p:cNvCxnSpPr/>
          <p:nvPr/>
        </p:nvCxnSpPr>
        <p:spPr>
          <a:xfrm>
            <a:off x="4355640" y="2060640"/>
            <a:ext cx="720" cy="4321080"/>
          </a:xfrm>
          <a:prstGeom prst="straightConnector1">
            <a:avLst/>
          </a:prstGeom>
          <a:ln w="19050">
            <a:solidFill>
              <a:srgbClr val="83B717"/>
            </a:solidFill>
            <a:round/>
          </a:ln>
        </p:spPr>
      </p:cxnSp>
      <p:sp>
        <p:nvSpPr>
          <p:cNvPr id="316" name="Textfeld 3"/>
          <p:cNvSpPr/>
          <p:nvPr/>
        </p:nvSpPr>
        <p:spPr>
          <a:xfrm>
            <a:off x="251640" y="5219640"/>
            <a:ext cx="7618680" cy="4608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2400" b="1" u="none" strike="noStrike">
                <a:solidFill>
                  <a:srgbClr val="A81F23"/>
                </a:solidFill>
                <a:effectLst/>
                <a:uFillTx/>
                <a:latin typeface="Calibri"/>
                <a:ea typeface="Arial"/>
              </a:rPr>
              <a:t>Klimafasten: christlich	           Green Iftar: muslimisch</a:t>
            </a:r>
            <a:endParaRPr lang="de" sz="2400" b="0" u="none" strike="noStrike">
              <a:solidFill>
                <a:srgbClr val="000000"/>
              </a:solidFill>
              <a:effectLst/>
              <a:uFillTx/>
              <a:latin typeface="Calibri"/>
            </a:endParaRPr>
          </a:p>
        </p:txBody>
      </p:sp>
      <p:sp>
        <p:nvSpPr>
          <p:cNvPr id="317" name="Textfeld 5"/>
          <p:cNvSpPr/>
          <p:nvPr/>
        </p:nvSpPr>
        <p:spPr>
          <a:xfrm>
            <a:off x="6937560" y="3318840"/>
            <a:ext cx="1541520" cy="3138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chemeClr val="dk1"/>
                </a:solidFill>
                <a:effectLst/>
                <a:uFillTx/>
                <a:latin typeface="Calibri"/>
                <a:ea typeface="Arial"/>
              </a:rPr>
              <a:t>„Faste nicht</a:t>
            </a:r>
            <a:endParaRPr lang="de" sz="1800" b="0" u="none" strike="noStrike">
              <a:solidFill>
                <a:srgbClr val="000000"/>
              </a:solidFill>
              <a:effectLst/>
              <a:uFillTx/>
              <a:latin typeface="Calibri"/>
            </a:endParaRPr>
          </a:p>
          <a:p>
            <a:pPr defTabSz="914400">
              <a:lnSpc>
                <a:spcPct val="100000"/>
              </a:lnSpc>
            </a:pPr>
            <a:r>
              <a:rPr lang="de-DE" sz="1800" b="0" u="none" strike="noStrike">
                <a:solidFill>
                  <a:schemeClr val="dk1"/>
                </a:solidFill>
                <a:effectLst/>
                <a:uFillTx/>
                <a:latin typeface="Calibri"/>
                <a:ea typeface="Arial"/>
              </a:rPr>
              <a:t>für die Tonne“</a:t>
            </a: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a:p>
            <a:pPr defTabSz="914400">
              <a:lnSpc>
                <a:spcPct val="100000"/>
              </a:lnSpc>
            </a:pPr>
            <a:endParaRPr lang="de" sz="1800" b="0" u="none" strike="noStrike">
              <a:solidFill>
                <a:srgbClr val="000000"/>
              </a:solidFill>
              <a:effectLst/>
              <a:uFillTx/>
              <a:latin typeface="Calibri"/>
            </a:endParaRPr>
          </a:p>
        </p:txBody>
      </p:sp>
      <p:sp>
        <p:nvSpPr>
          <p:cNvPr id="318" name="Textfeld 14"/>
          <p:cNvSpPr/>
          <p:nvPr/>
        </p:nvSpPr>
        <p:spPr>
          <a:xfrm>
            <a:off x="2560680" y="3318840"/>
            <a:ext cx="165060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chemeClr val="dk1"/>
                </a:solidFill>
                <a:effectLst/>
                <a:uFillTx/>
                <a:latin typeface="Calibri"/>
                <a:ea typeface="Arial"/>
              </a:rPr>
              <a:t>„Fasten statt</a:t>
            </a:r>
            <a:endParaRPr lang="de" sz="1800" b="0" u="none" strike="noStrike">
              <a:solidFill>
                <a:srgbClr val="000000"/>
              </a:solidFill>
              <a:effectLst/>
              <a:uFillTx/>
              <a:latin typeface="Calibri"/>
            </a:endParaRPr>
          </a:p>
          <a:p>
            <a:pPr defTabSz="914400">
              <a:lnSpc>
                <a:spcPct val="100000"/>
              </a:lnSpc>
            </a:pPr>
            <a:r>
              <a:rPr lang="de-DE" sz="1800" b="0" u="none" strike="noStrike">
                <a:solidFill>
                  <a:schemeClr val="dk1"/>
                </a:solidFill>
                <a:effectLst/>
                <a:uFillTx/>
                <a:latin typeface="Calibri"/>
                <a:ea typeface="Arial"/>
              </a:rPr>
              <a:t>verschwenden“</a:t>
            </a:r>
            <a:endParaRPr lang="de" sz="1800" b="0" u="none" strike="noStrike">
              <a:solidFill>
                <a:srgbClr val="000000"/>
              </a:solidFill>
              <a:effectLst/>
              <a:uFillTx/>
              <a:latin typeface="Calibri"/>
            </a:endParaRPr>
          </a:p>
        </p:txBody>
      </p:sp>
      <p:sp>
        <p:nvSpPr>
          <p:cNvPr id="319" name="Textfeld 7"/>
          <p:cNvSpPr/>
          <p:nvPr/>
        </p:nvSpPr>
        <p:spPr>
          <a:xfrm>
            <a:off x="251640" y="5690880"/>
            <a:ext cx="7714800" cy="2455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000" b="0" u="none" strike="noStrike">
                <a:solidFill>
                  <a:schemeClr val="dk1"/>
                </a:solidFill>
                <a:effectLst/>
                <a:uFillTx/>
                <a:latin typeface="Calibri"/>
                <a:ea typeface="Arial"/>
              </a:rPr>
              <a:t> </a:t>
            </a:r>
            <a:r>
              <a:rPr lang="en-US" sz="1000" b="0" u="sng" strike="noStrike">
                <a:solidFill>
                  <a:schemeClr val="dk1"/>
                </a:solidFill>
                <a:effectLst/>
                <a:uFillTx/>
                <a:latin typeface="Calibri"/>
                <a:ea typeface="Arial"/>
                <a:hlinkClick r:id="rId3"/>
              </a:rPr>
              <a:t>https://youtube.com/shorts/58Mh5nPiw3s?feature=share</a:t>
            </a:r>
            <a:r>
              <a:rPr lang="en-US" sz="1000" b="0" u="none" strike="noStrike">
                <a:solidFill>
                  <a:schemeClr val="dk1"/>
                </a:solidFill>
                <a:effectLst/>
                <a:uFillTx/>
                <a:latin typeface="Calibri"/>
                <a:ea typeface="Arial"/>
              </a:rPr>
              <a:t>                                                 </a:t>
            </a:r>
            <a:r>
              <a:rPr lang="de-DE" sz="1000" b="0" u="sng" strike="noStrike">
                <a:solidFill>
                  <a:schemeClr val="dk1"/>
                </a:solidFill>
                <a:effectLst/>
                <a:uFillTx/>
                <a:latin typeface="Calibri"/>
                <a:ea typeface="Arial"/>
                <a:hlinkClick r:id="rId4"/>
              </a:rPr>
              <a:t>https://youtube.com/shorts/Y93BsiAnHp0?feature=share</a:t>
            </a:r>
            <a:endParaRPr lang="de" sz="1000" b="0" u="none" strike="noStrike">
              <a:solidFill>
                <a:srgbClr val="000000"/>
              </a:solidFill>
              <a:effectLst/>
              <a:uFillTx/>
              <a:latin typeface="Calibri"/>
            </a:endParaRPr>
          </a:p>
        </p:txBody>
      </p:sp>
      <p:pic>
        <p:nvPicPr>
          <p:cNvPr id="320" name="Grafik 9"/>
          <p:cNvPicPr/>
          <p:nvPr/>
        </p:nvPicPr>
        <p:blipFill>
          <a:blip r:embed="rId5"/>
          <a:stretch/>
        </p:blipFill>
        <p:spPr>
          <a:xfrm>
            <a:off x="4649760" y="2694960"/>
            <a:ext cx="1993320" cy="1993320"/>
          </a:xfrm>
          <a:prstGeom prst="rect">
            <a:avLst/>
          </a:prstGeom>
          <a:noFill/>
          <a:ln w="0">
            <a:noFill/>
          </a:ln>
        </p:spPr>
      </p:pic>
      <p:pic>
        <p:nvPicPr>
          <p:cNvPr id="321" name="Grafik 11"/>
          <p:cNvPicPr/>
          <p:nvPr/>
        </p:nvPicPr>
        <p:blipFill>
          <a:blip r:embed="rId6"/>
          <a:stretch/>
        </p:blipFill>
        <p:spPr>
          <a:xfrm>
            <a:off x="251640" y="2673720"/>
            <a:ext cx="2014560" cy="2014560"/>
          </a:xfrm>
          <a:prstGeom prst="rect">
            <a:avLst/>
          </a:prstGeom>
          <a:noFill/>
          <a:ln w="0">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M10 Instagram-Videos zu Klimafasten bzw. Green Iftar</a:t>
            </a:r>
            <a:endParaRPr lang="de-DE" sz="3200" b="0" u="none" strike="noStrike">
              <a:solidFill>
                <a:srgbClr val="84B818"/>
              </a:solidFill>
              <a:effectLst/>
              <a:uFillTx/>
              <a:latin typeface="Arial"/>
            </a:endParaRPr>
          </a:p>
        </p:txBody>
      </p:sp>
      <p:sp>
        <p:nvSpPr>
          <p:cNvPr id="323" name="PlaceHolder 2"/>
          <p:cNvSpPr>
            <a:spLocks noGrp="1"/>
          </p:cNvSpPr>
          <p:nvPr>
            <p:ph/>
          </p:nvPr>
        </p:nvSpPr>
        <p:spPr>
          <a:xfrm>
            <a:off x="251640" y="2541600"/>
            <a:ext cx="401328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400" b="0" u="none" strike="noStrike">
                <a:solidFill>
                  <a:schemeClr val="dk1"/>
                </a:solidFill>
                <a:effectLst/>
                <a:uFillTx/>
                <a:latin typeface="Arial"/>
                <a:ea typeface="Arial"/>
              </a:rPr>
              <a:t>Aufgabe: </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0" u="none" strike="noStrike">
                <a:solidFill>
                  <a:schemeClr val="dk1"/>
                </a:solidFill>
                <a:effectLst/>
                <a:uFillTx/>
                <a:latin typeface="Arial"/>
                <a:ea typeface="Arial"/>
              </a:rPr>
              <a:t>Bearbeitet in Gruppen das Arbeitsblatt „Fasten statt Verschwenden“.</a:t>
            </a:r>
            <a:endParaRPr lang="de-DE" sz="2400" b="0" u="none" strike="noStrike">
              <a:solidFill>
                <a:schemeClr val="dk1"/>
              </a:solidFill>
              <a:effectLst/>
              <a:uFillTx/>
              <a:latin typeface="Arial"/>
            </a:endParaRPr>
          </a:p>
        </p:txBody>
      </p:sp>
      <p:pic>
        <p:nvPicPr>
          <p:cNvPr id="324" name="Grafik 4"/>
          <p:cNvPicPr/>
          <p:nvPr/>
        </p:nvPicPr>
        <p:blipFill>
          <a:blip r:embed="rId2"/>
          <a:stretch/>
        </p:blipFill>
        <p:spPr>
          <a:xfrm>
            <a:off x="4878720" y="2151720"/>
            <a:ext cx="3350520" cy="4463640"/>
          </a:xfrm>
          <a:prstGeom prst="rect">
            <a:avLst/>
          </a:prstGeom>
          <a:noFill/>
          <a:ln w="0">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M11 Klagepsalme</a:t>
            </a:r>
            <a:endParaRPr lang="de-DE" sz="3200" b="0" u="none" strike="noStrike">
              <a:solidFill>
                <a:srgbClr val="84B818"/>
              </a:solidFill>
              <a:effectLst/>
              <a:uFillTx/>
              <a:latin typeface="Arial"/>
            </a:endParaRPr>
          </a:p>
        </p:txBody>
      </p:sp>
      <p:sp>
        <p:nvSpPr>
          <p:cNvPr id="326" name="Sprechblase: oval 1"/>
          <p:cNvSpPr/>
          <p:nvPr/>
        </p:nvSpPr>
        <p:spPr>
          <a:xfrm>
            <a:off x="872280" y="1908000"/>
            <a:ext cx="5395320" cy="3261240"/>
          </a:xfrm>
          <a:prstGeom prst="wedgeEllipseCallout">
            <a:avLst>
              <a:gd name="adj1" fmla="val 53735"/>
              <a:gd name="adj2" fmla="val 60268"/>
            </a:avLst>
          </a:prstGeom>
          <a:solidFill>
            <a:schemeClr val="accent3"/>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800" b="0" u="none" strike="noStrike">
                <a:solidFill>
                  <a:schemeClr val="dk1"/>
                </a:solidFill>
                <a:effectLst/>
                <a:uFillTx/>
                <a:latin typeface="Arial"/>
                <a:ea typeface="Arial"/>
              </a:rPr>
              <a:t>Traurigkeit, Schmerz und schwere Zeiten kennt jeder Mensch. </a:t>
            </a:r>
            <a:endParaRPr lang="de" sz="1800" b="0" u="none" strike="noStrike">
              <a:solidFill>
                <a:srgbClr val="000000"/>
              </a:solidFill>
              <a:effectLst/>
              <a:uFillTx/>
              <a:latin typeface="Calibri"/>
            </a:endParaRPr>
          </a:p>
          <a:p>
            <a:pPr algn="ctr" defTabSz="914400">
              <a:lnSpc>
                <a:spcPct val="100000"/>
              </a:lnSpc>
            </a:pPr>
            <a:r>
              <a:rPr lang="de-DE" sz="1800" b="0" u="none" strike="noStrike">
                <a:solidFill>
                  <a:schemeClr val="dk1"/>
                </a:solidFill>
                <a:effectLst/>
                <a:uFillTx/>
                <a:latin typeface="Arial"/>
                <a:ea typeface="Arial"/>
              </a:rPr>
              <a:t>Schon vor langer Zeit haben Menschen versucht, solche </a:t>
            </a:r>
            <a:r>
              <a:rPr lang="de-DE" sz="1800" b="1" u="none" strike="noStrike">
                <a:solidFill>
                  <a:schemeClr val="dk1"/>
                </a:solidFill>
                <a:effectLst/>
                <a:uFillTx/>
                <a:latin typeface="Arial"/>
                <a:ea typeface="Arial"/>
              </a:rPr>
              <a:t>Gefühle in Worte zu fassen </a:t>
            </a:r>
            <a:r>
              <a:rPr lang="de-DE" sz="1800" b="0" u="none" strike="noStrike">
                <a:solidFill>
                  <a:schemeClr val="dk1"/>
                </a:solidFill>
                <a:effectLst/>
                <a:uFillTx/>
                <a:latin typeface="Arial"/>
                <a:ea typeface="Arial"/>
              </a:rPr>
              <a:t>– zum Beispiel in den </a:t>
            </a:r>
            <a:r>
              <a:rPr lang="de-DE" sz="1800" b="1" u="none" strike="noStrike">
                <a:solidFill>
                  <a:schemeClr val="dk1"/>
                </a:solidFill>
                <a:effectLst/>
                <a:uFillTx/>
                <a:latin typeface="Arial"/>
                <a:ea typeface="Arial"/>
              </a:rPr>
              <a:t>Klageliedern…</a:t>
            </a:r>
            <a:r>
              <a:rPr lang="de-DE" sz="1800" b="0" u="none" strike="noStrike">
                <a:solidFill>
                  <a:schemeClr val="dk1"/>
                </a:solidFill>
                <a:effectLst/>
                <a:uFillTx/>
                <a:latin typeface="Arial"/>
                <a:ea typeface="Arial"/>
              </a:rPr>
              <a:t> </a:t>
            </a:r>
            <a:endParaRPr lang="de" sz="1800" b="0" u="none" strike="noStrike">
              <a:solidFill>
                <a:srgbClr val="000000"/>
              </a:solidFill>
              <a:effectLst/>
              <a:uFillTx/>
              <a:latin typeface="Calibri"/>
            </a:endParaRPr>
          </a:p>
        </p:txBody>
      </p:sp>
      <p:pic>
        <p:nvPicPr>
          <p:cNvPr id="327" name="Grafik 2"/>
          <p:cNvPicPr/>
          <p:nvPr/>
        </p:nvPicPr>
        <p:blipFill>
          <a:blip r:embed="rId2"/>
          <a:stretch/>
        </p:blipFill>
        <p:spPr>
          <a:xfrm>
            <a:off x="306720" y="4205880"/>
            <a:ext cx="1597680" cy="2401560"/>
          </a:xfrm>
          <a:prstGeom prst="rect">
            <a:avLst/>
          </a:prstGeom>
          <a:noFill/>
          <a:ln w="0">
            <a:noFill/>
          </a:ln>
        </p:spPr>
      </p:pic>
      <p:pic>
        <p:nvPicPr>
          <p:cNvPr id="328" name="Grafik 3"/>
          <p:cNvPicPr/>
          <p:nvPr/>
        </p:nvPicPr>
        <p:blipFill>
          <a:blip r:embed="rId3"/>
          <a:stretch/>
        </p:blipFill>
        <p:spPr>
          <a:xfrm>
            <a:off x="5691960" y="1268640"/>
            <a:ext cx="3200040" cy="2050200"/>
          </a:xfrm>
          <a:prstGeom prst="rect">
            <a:avLst/>
          </a:prstGeom>
          <a:noFill/>
          <a:ln w="0">
            <a:noFill/>
          </a:ln>
        </p:spPr>
      </p:pic>
      <p:pic>
        <p:nvPicPr>
          <p:cNvPr id="329" name="Grafik 4"/>
          <p:cNvPicPr/>
          <p:nvPr/>
        </p:nvPicPr>
        <p:blipFill>
          <a:blip r:embed="rId4"/>
          <a:stretch/>
        </p:blipFill>
        <p:spPr>
          <a:xfrm>
            <a:off x="6339960" y="3773160"/>
            <a:ext cx="2093760" cy="29628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extplatzhalter 2"/>
          <p:cNvSpPr/>
          <p:nvPr/>
        </p:nvSpPr>
        <p:spPr>
          <a:xfrm>
            <a:off x="373680" y="2035440"/>
            <a:ext cx="8060040" cy="3671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de-DE" sz="3200" b="1" u="none" strike="noStrike">
                <a:solidFill>
                  <a:srgbClr val="000000"/>
                </a:solidFill>
                <a:effectLst/>
                <a:uFillTx/>
                <a:latin typeface="Arial"/>
                <a:ea typeface="Arial"/>
              </a:rPr>
              <a:t>Die klassische Klage </a:t>
            </a:r>
            <a:endParaRPr lang="de" sz="3200" b="0" u="none" strike="noStrike">
              <a:solidFill>
                <a:srgbClr val="000000"/>
              </a:solidFill>
              <a:effectLst/>
              <a:uFillTx/>
              <a:latin typeface="Calibri"/>
            </a:endParaRPr>
          </a:p>
          <a:p>
            <a:pPr marL="457200" indent="-457200" defTabSz="914400">
              <a:lnSpc>
                <a:spcPct val="100000"/>
              </a:lnSpc>
              <a:buClr>
                <a:srgbClr val="9BBB59"/>
              </a:buClr>
              <a:buFont typeface="Arial"/>
              <a:buChar char="•"/>
            </a:pPr>
            <a:r>
              <a:rPr lang="de-DE" sz="3200" b="0" u="none" strike="noStrike">
                <a:solidFill>
                  <a:schemeClr val="dk1"/>
                </a:solidFill>
                <a:effectLst/>
                <a:uFillTx/>
                <a:latin typeface="Arial"/>
                <a:ea typeface="Arial"/>
              </a:rPr>
              <a:t>Klagelieder: Gattung in der Bibel</a:t>
            </a:r>
            <a:endParaRPr lang="de" sz="3200" b="0" u="none" strike="noStrike">
              <a:solidFill>
                <a:srgbClr val="000000"/>
              </a:solidFill>
              <a:effectLst/>
              <a:uFillTx/>
              <a:latin typeface="Calibri"/>
            </a:endParaRPr>
          </a:p>
          <a:p>
            <a:pPr marL="457200" indent="-457200" defTabSz="914400">
              <a:lnSpc>
                <a:spcPct val="100000"/>
              </a:lnSpc>
              <a:buClr>
                <a:srgbClr val="9BBB59"/>
              </a:buClr>
              <a:buFont typeface="Arial"/>
              <a:buChar char="•"/>
            </a:pPr>
            <a:r>
              <a:rPr lang="de-DE" sz="3200" b="0" u="none" strike="noStrike">
                <a:solidFill>
                  <a:schemeClr val="dk1"/>
                </a:solidFill>
                <a:effectLst/>
                <a:uFillTx/>
                <a:latin typeface="Arial"/>
                <a:ea typeface="Arial"/>
              </a:rPr>
              <a:t>Menschen wenden sich an Gott</a:t>
            </a:r>
            <a:endParaRPr lang="de" sz="3200" b="0" u="none" strike="noStrike">
              <a:solidFill>
                <a:srgbClr val="000000"/>
              </a:solidFill>
              <a:effectLst/>
              <a:uFillTx/>
              <a:latin typeface="Calibri"/>
            </a:endParaRPr>
          </a:p>
          <a:p>
            <a:pPr marL="457200" indent="-457200" defTabSz="914400">
              <a:lnSpc>
                <a:spcPct val="100000"/>
              </a:lnSpc>
              <a:buClr>
                <a:srgbClr val="9BBB59"/>
              </a:buClr>
              <a:buFont typeface="Arial"/>
              <a:buChar char="•"/>
            </a:pPr>
            <a:r>
              <a:rPr lang="de-DE" sz="3200" b="0" u="none" strike="noStrike">
                <a:solidFill>
                  <a:schemeClr val="dk1"/>
                </a:solidFill>
                <a:effectLst/>
                <a:uFillTx/>
                <a:latin typeface="Arial"/>
                <a:ea typeface="Arial"/>
              </a:rPr>
              <a:t>Man nennt diese Lieder auch „Psalmen“. </a:t>
            </a:r>
            <a:endParaRPr lang="de" sz="32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sp>
        <p:nvSpPr>
          <p:cNvPr id="331" name="PlaceHolder 1"/>
          <p:cNvSpPr/>
          <p:nvPr/>
        </p:nvSpPr>
        <p:spPr>
          <a:xfrm>
            <a:off x="251640" y="1268640"/>
            <a:ext cx="8640360" cy="575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3200" b="0" u="none" strike="noStrike">
                <a:solidFill>
                  <a:srgbClr val="84B818"/>
                </a:solidFill>
                <a:effectLst/>
                <a:uFillTx/>
                <a:latin typeface="Arial"/>
                <a:ea typeface="Arial"/>
              </a:rPr>
              <a:t>M11 Klagepsalme</a:t>
            </a:r>
            <a:endParaRPr lang="de" sz="3200" b="0" u="none" strike="noStrike">
              <a:solidFill>
                <a:srgbClr val="000000"/>
              </a:solidFill>
              <a:effectLst/>
              <a:uFillTx/>
              <a:latin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p:cNvSpPr>
          <p:nvPr>
            <p:ph type="title"/>
          </p:nvPr>
        </p:nvSpPr>
        <p:spPr>
          <a:xfrm>
            <a:off x="544680" y="1756080"/>
            <a:ext cx="7886160" cy="93528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r>
              <a:rPr lang="de-DE" sz="3200" b="1" u="none" strike="noStrike">
                <a:solidFill>
                  <a:schemeClr val="dk1"/>
                </a:solidFill>
                <a:effectLst/>
                <a:uFillTx/>
                <a:latin typeface="Arial"/>
                <a:ea typeface="Arial"/>
              </a:rPr>
              <a:t>Aufbau der Klage</a:t>
            </a:r>
            <a:endParaRPr lang="de-DE" sz="3200" b="0" u="none" strike="noStrike">
              <a:solidFill>
                <a:schemeClr val="dk1"/>
              </a:solidFill>
              <a:effectLst/>
              <a:uFillTx/>
              <a:latin typeface="Calibri"/>
            </a:endParaRPr>
          </a:p>
        </p:txBody>
      </p:sp>
      <p:sp>
        <p:nvSpPr>
          <p:cNvPr id="333" name="Textplatzhalter 2"/>
          <p:cNvSpPr/>
          <p:nvPr/>
        </p:nvSpPr>
        <p:spPr>
          <a:xfrm>
            <a:off x="251640" y="2166480"/>
            <a:ext cx="8640360" cy="537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2400" b="0" u="sng" strike="noStrike">
                <a:solidFill>
                  <a:schemeClr val="dk1"/>
                </a:solidFill>
                <a:effectLst/>
                <a:uFillTx/>
                <a:latin typeface="Arial"/>
                <a:ea typeface="Arial"/>
              </a:rPr>
              <a:t>Anfang:</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1" u="none" strike="noStrike">
                <a:solidFill>
                  <a:schemeClr val="dk1"/>
                </a:solidFill>
                <a:effectLst/>
                <a:uFillTx/>
                <a:latin typeface="Arial"/>
                <a:ea typeface="Arial"/>
              </a:rPr>
              <a:t>Gott</a:t>
            </a:r>
            <a:r>
              <a:rPr lang="de-DE" sz="2400" b="0" u="none" strike="noStrike">
                <a:solidFill>
                  <a:schemeClr val="dk1"/>
                </a:solidFill>
                <a:effectLst/>
                <a:uFillTx/>
                <a:latin typeface="Arial"/>
                <a:ea typeface="Arial"/>
              </a:rPr>
              <a:t> wird angesprochen.</a:t>
            </a:r>
            <a:endParaRPr lang="de" sz="2400" b="0" u="none" strike="noStrike">
              <a:solidFill>
                <a:srgbClr val="000000"/>
              </a:solidFill>
              <a:effectLst/>
              <a:uFillTx/>
              <a:latin typeface="Calibri"/>
            </a:endParaRPr>
          </a:p>
          <a:p>
            <a:pPr defTabSz="914400">
              <a:lnSpc>
                <a:spcPct val="100000"/>
              </a:lnSpc>
              <a:tabLst>
                <a:tab pos="0" algn="l"/>
              </a:tabLst>
            </a:pPr>
            <a:r>
              <a:rPr lang="de-DE" sz="2400" b="0" u="sng" strike="noStrike">
                <a:solidFill>
                  <a:schemeClr val="dk1"/>
                </a:solidFill>
                <a:effectLst/>
                <a:uFillTx/>
                <a:latin typeface="Arial"/>
                <a:ea typeface="Arial"/>
              </a:rPr>
              <a:t>Erster Hauptteil:</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Die</a:t>
            </a:r>
            <a:r>
              <a:rPr lang="de-DE" sz="2400" b="1" u="none" strike="noStrike">
                <a:solidFill>
                  <a:schemeClr val="dk1"/>
                </a:solidFill>
                <a:effectLst/>
                <a:uFillTx/>
                <a:latin typeface="Arial"/>
                <a:ea typeface="Arial"/>
              </a:rPr>
              <a:t> Notsituation </a:t>
            </a:r>
            <a:r>
              <a:rPr lang="de-DE" sz="2400" b="0" u="none" strike="noStrike">
                <a:solidFill>
                  <a:schemeClr val="dk1"/>
                </a:solidFill>
                <a:effectLst/>
                <a:uFillTx/>
                <a:latin typeface="Arial"/>
                <a:ea typeface="Arial"/>
              </a:rPr>
              <a:t>bzw. die</a:t>
            </a:r>
            <a:r>
              <a:rPr lang="de-DE" sz="2400" b="1" u="none" strike="noStrike">
                <a:solidFill>
                  <a:schemeClr val="dk1"/>
                </a:solidFill>
                <a:effectLst/>
                <a:uFillTx/>
                <a:latin typeface="Arial"/>
                <a:ea typeface="Arial"/>
              </a:rPr>
              <a:t> Klage </a:t>
            </a:r>
            <a:r>
              <a:rPr lang="de-DE" sz="2400" b="0" u="none" strike="noStrike">
                <a:solidFill>
                  <a:schemeClr val="dk1"/>
                </a:solidFill>
                <a:effectLst/>
                <a:uFillTx/>
                <a:latin typeface="Arial"/>
                <a:ea typeface="Arial"/>
              </a:rPr>
              <a:t>wird beschrieben:</a:t>
            </a:r>
            <a:endParaRPr lang="de" sz="2400" b="0" u="none" strike="noStrike">
              <a:solidFill>
                <a:srgbClr val="000000"/>
              </a:solidFill>
              <a:effectLst/>
              <a:uFillTx/>
              <a:latin typeface="Calibri"/>
            </a:endParaRPr>
          </a:p>
          <a:p>
            <a:pPr marL="743040" lvl="1" indent="-285840" defTabSz="914400">
              <a:lnSpc>
                <a:spcPct val="100000"/>
              </a:lnSpc>
              <a:buClr>
                <a:srgbClr val="000000"/>
              </a:buClr>
              <a:buFont typeface="OpenSymbol"/>
              <a:buChar char="-"/>
              <a:tabLst>
                <a:tab pos="0" algn="l"/>
              </a:tabLst>
            </a:pPr>
            <a:r>
              <a:rPr lang="de-DE" sz="2400" b="0" u="none" strike="noStrike">
                <a:solidFill>
                  <a:schemeClr val="dk1"/>
                </a:solidFill>
                <a:effectLst/>
                <a:uFillTx/>
                <a:latin typeface="Arial"/>
                <a:ea typeface="Arial"/>
              </a:rPr>
              <a:t>das eigene Leid</a:t>
            </a:r>
            <a:endParaRPr lang="de" sz="2400" b="0" u="none" strike="noStrike">
              <a:solidFill>
                <a:srgbClr val="000000"/>
              </a:solidFill>
              <a:effectLst/>
              <a:uFillTx/>
              <a:latin typeface="Calibri"/>
            </a:endParaRPr>
          </a:p>
          <a:p>
            <a:pPr marL="743040" lvl="1" indent="-285840" defTabSz="914400">
              <a:lnSpc>
                <a:spcPct val="100000"/>
              </a:lnSpc>
              <a:buClr>
                <a:srgbClr val="000000"/>
              </a:buClr>
              <a:buFont typeface="OpenSymbol"/>
              <a:buChar char="-"/>
              <a:tabLst>
                <a:tab pos="0" algn="l"/>
              </a:tabLst>
            </a:pPr>
            <a:r>
              <a:rPr lang="de-DE" sz="2400" b="0" u="none" strike="noStrike">
                <a:solidFill>
                  <a:schemeClr val="dk1"/>
                </a:solidFill>
                <a:effectLst/>
                <a:uFillTx/>
                <a:latin typeface="Arial"/>
                <a:ea typeface="Arial"/>
              </a:rPr>
              <a:t>oder Beschwerde über Gott, der Leid verursacht</a:t>
            </a:r>
            <a:endParaRPr lang="de" sz="2400" b="0" u="none" strike="noStrike">
              <a:solidFill>
                <a:srgbClr val="000000"/>
              </a:solidFill>
              <a:effectLst/>
              <a:uFillTx/>
              <a:latin typeface="Calibri"/>
            </a:endParaRPr>
          </a:p>
          <a:p>
            <a:pPr marL="743040" lvl="1" indent="-285840" defTabSz="914400">
              <a:lnSpc>
                <a:spcPct val="100000"/>
              </a:lnSpc>
              <a:buClr>
                <a:srgbClr val="000000"/>
              </a:buClr>
              <a:buFont typeface="OpenSymbol"/>
              <a:buChar char="-"/>
              <a:tabLst>
                <a:tab pos="0" algn="l"/>
              </a:tabLst>
            </a:pPr>
            <a:r>
              <a:rPr lang="de-DE" sz="2400" b="0" u="none" strike="noStrike">
                <a:solidFill>
                  <a:schemeClr val="dk1"/>
                </a:solidFill>
                <a:effectLst/>
                <a:uFillTx/>
                <a:latin typeface="Arial"/>
                <a:ea typeface="Arial"/>
              </a:rPr>
              <a:t>oder Beschwerde über Feinde, die Schuld am Leid sind</a:t>
            </a:r>
            <a:endParaRPr lang="de" sz="2400" b="0" u="none" strike="noStrike">
              <a:solidFill>
                <a:srgbClr val="000000"/>
              </a:solidFill>
              <a:effectLst/>
              <a:uFillTx/>
              <a:latin typeface="Calibri"/>
            </a:endParaRPr>
          </a:p>
          <a:p>
            <a:pPr marL="57240" defTabSz="914400">
              <a:lnSpc>
                <a:spcPct val="100000"/>
              </a:lnSpc>
              <a:tabLst>
                <a:tab pos="0" algn="l"/>
              </a:tabLst>
            </a:pPr>
            <a:r>
              <a:rPr lang="de-DE" sz="2400" b="0" u="sng" strike="noStrike">
                <a:solidFill>
                  <a:schemeClr val="dk1"/>
                </a:solidFill>
                <a:effectLst/>
                <a:uFillTx/>
                <a:latin typeface="Arial"/>
                <a:ea typeface="Arial"/>
              </a:rPr>
              <a:t>Zweiter Hauptteil:</a:t>
            </a:r>
            <a:endParaRPr lang="de" sz="2400" b="0" u="none" strike="noStrike">
              <a:solidFill>
                <a:srgbClr val="000000"/>
              </a:solidFill>
              <a:effectLst/>
              <a:uFillTx/>
              <a:latin typeface="Calibri"/>
            </a:endParaRPr>
          </a:p>
          <a:p>
            <a:pPr marL="743040" lvl="1" indent="-285840" defTabSz="914400">
              <a:lnSpc>
                <a:spcPct val="100000"/>
              </a:lnSpc>
              <a:buClr>
                <a:srgbClr val="000000"/>
              </a:buClr>
              <a:buFont typeface="OpenSymbol"/>
              <a:buChar char="-"/>
              <a:tabLst>
                <a:tab pos="0" algn="l"/>
              </a:tabLst>
            </a:pPr>
            <a:r>
              <a:rPr lang="de-DE" sz="2400" b="1" u="none" strike="noStrike">
                <a:solidFill>
                  <a:schemeClr val="dk1"/>
                </a:solidFill>
                <a:effectLst/>
                <a:uFillTx/>
                <a:latin typeface="Arial"/>
                <a:ea typeface="Arial"/>
              </a:rPr>
              <a:t>Bitten</a:t>
            </a:r>
            <a:r>
              <a:rPr lang="de-DE" sz="2400" b="0" u="none" strike="noStrike">
                <a:solidFill>
                  <a:schemeClr val="dk1"/>
                </a:solidFill>
                <a:effectLst/>
                <a:uFillTx/>
                <a:latin typeface="Arial"/>
                <a:ea typeface="Arial"/>
              </a:rPr>
              <a:t> um Hilfe von Gott wird ausgedrückt.</a:t>
            </a:r>
            <a:endParaRPr lang="de" sz="2400" b="0" u="none" strike="noStrike">
              <a:solidFill>
                <a:srgbClr val="000000"/>
              </a:solidFill>
              <a:effectLst/>
              <a:uFillTx/>
              <a:latin typeface="Calibri"/>
            </a:endParaRPr>
          </a:p>
          <a:p>
            <a:pPr marL="57240" defTabSz="914400">
              <a:lnSpc>
                <a:spcPct val="100000"/>
              </a:lnSpc>
              <a:tabLst>
                <a:tab pos="0" algn="l"/>
              </a:tabLst>
            </a:pPr>
            <a:r>
              <a:rPr lang="de-DE" sz="2400" b="0" u="sng" strike="noStrike">
                <a:solidFill>
                  <a:schemeClr val="dk1"/>
                </a:solidFill>
                <a:effectLst/>
                <a:uFillTx/>
                <a:latin typeface="Arial"/>
                <a:ea typeface="Arial"/>
              </a:rPr>
              <a:t>Schluss:</a:t>
            </a:r>
            <a:endParaRPr lang="de" sz="2400" b="0" u="none" strike="noStrike">
              <a:solidFill>
                <a:srgbClr val="000000"/>
              </a:solidFill>
              <a:effectLst/>
              <a:uFillTx/>
              <a:latin typeface="Calibri"/>
            </a:endParaRPr>
          </a:p>
          <a:p>
            <a:pPr marL="457200" defTabSz="914400">
              <a:lnSpc>
                <a:spcPct val="100000"/>
              </a:lnSpc>
              <a:tabLst>
                <a:tab pos="0" algn="l"/>
              </a:tabLst>
            </a:pPr>
            <a:r>
              <a:rPr lang="de-DE" sz="2400" b="0" u="none" strike="noStrike">
                <a:solidFill>
                  <a:schemeClr val="dk1"/>
                </a:solidFill>
                <a:effectLst/>
                <a:uFillTx/>
                <a:latin typeface="Arial"/>
                <a:ea typeface="Arial"/>
              </a:rPr>
              <a:t>-</a:t>
            </a:r>
            <a:r>
              <a:rPr lang="de-DE" sz="2400" b="1" u="none" strike="noStrike">
                <a:solidFill>
                  <a:schemeClr val="dk1"/>
                </a:solidFill>
                <a:effectLst/>
                <a:uFillTx/>
                <a:latin typeface="Arial"/>
                <a:ea typeface="Arial"/>
              </a:rPr>
              <a:t> Dank </a:t>
            </a:r>
            <a:r>
              <a:rPr lang="de-DE" sz="2400" b="0" u="none" strike="noStrike">
                <a:solidFill>
                  <a:schemeClr val="dk1"/>
                </a:solidFill>
                <a:effectLst/>
                <a:uFillTx/>
                <a:latin typeface="Arial"/>
                <a:ea typeface="Arial"/>
              </a:rPr>
              <a:t>und Vertrauen in Gott wird ausgedrückt.</a:t>
            </a:r>
            <a:endParaRPr lang="de" sz="24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sp>
        <p:nvSpPr>
          <p:cNvPr id="334" name="PlaceHolder 1"/>
          <p:cNvSpPr/>
          <p:nvPr/>
        </p:nvSpPr>
        <p:spPr>
          <a:xfrm>
            <a:off x="251640" y="1180440"/>
            <a:ext cx="8640360" cy="575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3200" b="0" u="none" strike="noStrike">
                <a:solidFill>
                  <a:srgbClr val="84B818"/>
                </a:solidFill>
                <a:effectLst/>
                <a:uFillTx/>
                <a:latin typeface="Arial"/>
                <a:ea typeface="Arial"/>
              </a:rPr>
              <a:t>M11 Klagepsalme</a:t>
            </a:r>
            <a:endParaRPr lang="de" sz="3200" b="0" u="none" strike="noStrike">
              <a:solidFill>
                <a:srgbClr val="000000"/>
              </a:solidFill>
              <a:effectLst/>
              <a:uFillTx/>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3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3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3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fill="hold" nodeType="clickEffect">
                                  <p:stCondLst>
                                    <p:cond delay="0"/>
                                  </p:stCondLst>
                                  <p:childTnLst>
                                    <p:set>
                                      <p:cBhvr>
                                        <p:cTn id="38" dur="1" fill="hold">
                                          <p:stCondLst>
                                            <p:cond delay="0"/>
                                          </p:stCondLst>
                                        </p:cTn>
                                        <p:tgtEl>
                                          <p:spTgt spid="33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fill="hold" nodeType="clickEffect">
                                  <p:stCondLst>
                                    <p:cond delay="0"/>
                                  </p:stCondLst>
                                  <p:childTnLst>
                                    <p:set>
                                      <p:cBhvr>
                                        <p:cTn id="42" dur="1" fill="hold">
                                          <p:stCondLst>
                                            <p:cond delay="0"/>
                                          </p:stCondLst>
                                        </p:cTn>
                                        <p:tgtEl>
                                          <p:spTgt spid="33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33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PlaceHolder 1"/>
          <p:cNvSpPr>
            <a:spLocks noGrp="1"/>
          </p:cNvSpPr>
          <p:nvPr>
            <p:ph type="title"/>
          </p:nvPr>
        </p:nvSpPr>
        <p:spPr>
          <a:xfrm>
            <a:off x="0" y="1750320"/>
            <a:ext cx="8640360" cy="107712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r>
              <a:rPr lang="de-DE" sz="2800" b="1" u="none" strike="noStrike">
                <a:solidFill>
                  <a:schemeClr val="dk1"/>
                </a:solidFill>
                <a:effectLst/>
                <a:uFillTx/>
                <a:latin typeface="Arial"/>
                <a:ea typeface="Arial"/>
              </a:rPr>
              <a:t>Warum gibt es Klagelieder in der Bibel?</a:t>
            </a:r>
            <a:endParaRPr lang="de-DE" sz="2800" b="0" u="none" strike="noStrike">
              <a:solidFill>
                <a:schemeClr val="dk1"/>
              </a:solidFill>
              <a:effectLst/>
              <a:uFillTx/>
              <a:latin typeface="Calibri"/>
            </a:endParaRPr>
          </a:p>
        </p:txBody>
      </p:sp>
      <p:sp>
        <p:nvSpPr>
          <p:cNvPr id="336" name="Textplatzhalter 2"/>
          <p:cNvSpPr/>
          <p:nvPr/>
        </p:nvSpPr>
        <p:spPr>
          <a:xfrm>
            <a:off x="251640" y="2349000"/>
            <a:ext cx="8891640" cy="537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2400" b="0" u="none" strike="noStrike">
                <a:solidFill>
                  <a:schemeClr val="dk1"/>
                </a:solidFill>
                <a:effectLst/>
                <a:uFillTx/>
                <a:latin typeface="Arial"/>
                <a:ea typeface="Arial"/>
              </a:rPr>
              <a:t>Menschen…</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möchten ihre Gefühle verarbeiten (Angst, Wut, Schmerz)</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suchen in schweren Zeiten nach Gottes Nähe </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verarbeiten ihre persönlichen Probleme</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glauben daran, dass Gott ihnen hilft</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möchten neue Hoffnung bekommen</a:t>
            </a:r>
            <a:endParaRPr lang="de" sz="2400" b="0" u="none" strike="noStrike">
              <a:solidFill>
                <a:srgbClr val="000000"/>
              </a:solidFill>
              <a:effectLst/>
              <a:uFillTx/>
              <a:latin typeface="Calibri"/>
            </a:endParaRPr>
          </a:p>
          <a:p>
            <a:pPr marL="343080" indent="-34308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möchten ihre Zweifel äußern („warum hilfst du mir nicht?“).</a:t>
            </a: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marL="343080" indent="-343080" defTabSz="914400">
              <a:lnSpc>
                <a:spcPct val="100000"/>
              </a:lnSpc>
              <a:buClr>
                <a:srgbClr val="000000"/>
              </a:buClr>
              <a:buFont typeface="Symbol" charset="2"/>
              <a:buChar char=""/>
              <a:tabLst>
                <a:tab pos="0" algn="l"/>
              </a:tabLst>
            </a:pPr>
            <a:r>
              <a:rPr lang="de-DE" sz="2400" b="0" u="none" strike="noStrike">
                <a:solidFill>
                  <a:schemeClr val="dk1"/>
                </a:solidFill>
                <a:effectLst/>
                <a:uFillTx/>
                <a:latin typeface="Arial"/>
                <a:ea typeface="Arial"/>
              </a:rPr>
              <a:t>Diese Lieder nennt man auch Psalmen.</a:t>
            </a: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a:p>
            <a:pPr defTabSz="914400">
              <a:lnSpc>
                <a:spcPct val="100000"/>
              </a:lnSpc>
              <a:tabLst>
                <a:tab pos="0" algn="l"/>
              </a:tabLst>
            </a:pPr>
            <a:endParaRPr lang="de" sz="2400" b="0" u="none" strike="noStrike">
              <a:solidFill>
                <a:srgbClr val="000000"/>
              </a:solidFill>
              <a:effectLst/>
              <a:uFillTx/>
              <a:latin typeface="Calibri"/>
            </a:endParaRPr>
          </a:p>
        </p:txBody>
      </p:sp>
      <p:sp>
        <p:nvSpPr>
          <p:cNvPr id="337" name="PlaceHolder 1"/>
          <p:cNvSpPr/>
          <p:nvPr/>
        </p:nvSpPr>
        <p:spPr>
          <a:xfrm>
            <a:off x="251640" y="1099800"/>
            <a:ext cx="8640360" cy="575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3200" b="0" u="none" strike="noStrike">
                <a:solidFill>
                  <a:srgbClr val="84B818"/>
                </a:solidFill>
                <a:effectLst/>
                <a:uFillTx/>
                <a:latin typeface="Arial"/>
                <a:ea typeface="Arial"/>
              </a:rPr>
              <a:t>M11 Klagepsalme</a:t>
            </a:r>
            <a:endParaRPr lang="de" sz="3200" b="0" u="none" strike="noStrike">
              <a:solidFill>
                <a:srgbClr val="000000"/>
              </a:solidFill>
              <a:effectLst/>
              <a:uFillTx/>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3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3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3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33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Grafik 6"/>
          <p:cNvPicPr/>
          <p:nvPr/>
        </p:nvPicPr>
        <p:blipFill>
          <a:blip r:embed="rId3"/>
          <a:stretch/>
        </p:blipFill>
        <p:spPr>
          <a:xfrm>
            <a:off x="1127520" y="3429000"/>
            <a:ext cx="1871640" cy="1871640"/>
          </a:xfrm>
          <a:prstGeom prst="rect">
            <a:avLst/>
          </a:prstGeom>
          <a:noFill/>
          <a:ln w="0">
            <a:noFill/>
          </a:ln>
        </p:spPr>
      </p:pic>
      <p:sp>
        <p:nvSpPr>
          <p:cNvPr id="33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M11 Klagen in Raps</a:t>
            </a:r>
            <a:endParaRPr lang="de-DE" sz="3200" b="0" u="none" strike="noStrike">
              <a:solidFill>
                <a:srgbClr val="84B818"/>
              </a:solidFill>
              <a:effectLst/>
              <a:uFillTx/>
              <a:latin typeface="Arial"/>
            </a:endParaRPr>
          </a:p>
        </p:txBody>
      </p:sp>
      <p:sp>
        <p:nvSpPr>
          <p:cNvPr id="340" name="Textfeld 4"/>
          <p:cNvSpPr/>
          <p:nvPr/>
        </p:nvSpPr>
        <p:spPr>
          <a:xfrm>
            <a:off x="613800" y="5207400"/>
            <a:ext cx="345276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Calibri"/>
                <a:ea typeface="Arial"/>
              </a:rPr>
              <a:t>🎶 METRICKZ - Nachtgebet</a:t>
            </a:r>
            <a:endParaRPr lang="de" sz="1800" b="0" u="none" strike="noStrike">
              <a:solidFill>
                <a:srgbClr val="000000"/>
              </a:solidFill>
              <a:effectLst/>
              <a:uFillTx/>
              <a:latin typeface="Calibri"/>
            </a:endParaRPr>
          </a:p>
        </p:txBody>
      </p:sp>
      <p:pic>
        <p:nvPicPr>
          <p:cNvPr id="341" name="Grafik 7"/>
          <p:cNvPicPr/>
          <p:nvPr/>
        </p:nvPicPr>
        <p:blipFill>
          <a:blip r:embed="rId4"/>
          <a:stretch/>
        </p:blipFill>
        <p:spPr>
          <a:xfrm>
            <a:off x="6005880" y="3429000"/>
            <a:ext cx="1645200" cy="1574280"/>
          </a:xfrm>
          <a:prstGeom prst="rect">
            <a:avLst/>
          </a:prstGeom>
          <a:noFill/>
          <a:ln w="0">
            <a:noFill/>
          </a:ln>
        </p:spPr>
      </p:pic>
      <p:sp>
        <p:nvSpPr>
          <p:cNvPr id="342" name="Textfeld 8"/>
          <p:cNvSpPr/>
          <p:nvPr/>
        </p:nvSpPr>
        <p:spPr>
          <a:xfrm>
            <a:off x="5487120" y="5207400"/>
            <a:ext cx="340488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Calibri"/>
                <a:ea typeface="Arial"/>
              </a:rPr>
              <a:t>🎶 DISARSTAR - Dystopia</a:t>
            </a:r>
            <a:endParaRPr lang="de" sz="1800" b="0" u="none" strike="noStrike">
              <a:solidFill>
                <a:srgbClr val="000000"/>
              </a:solidFill>
              <a:effectLst/>
              <a:uFillTx/>
              <a:latin typeface="Calibri"/>
            </a:endParaRPr>
          </a:p>
        </p:txBody>
      </p:sp>
      <p:sp>
        <p:nvSpPr>
          <p:cNvPr id="343" name="Textfeld 1"/>
          <p:cNvSpPr/>
          <p:nvPr/>
        </p:nvSpPr>
        <p:spPr>
          <a:xfrm>
            <a:off x="525600" y="2357640"/>
            <a:ext cx="8028360" cy="6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Arial"/>
                <a:ea typeface="Arial"/>
              </a:rPr>
              <a:t>Auch heute noch bringen Menschen ihre Klagen in Liedern zum Ausdruck. </a:t>
            </a:r>
            <a:endParaRPr lang="de" sz="1800" b="0" u="none" strike="noStrike">
              <a:solidFill>
                <a:srgbClr val="000000"/>
              </a:solidFill>
              <a:effectLst/>
              <a:uFillTx/>
              <a:latin typeface="Calibri"/>
            </a:endParaRPr>
          </a:p>
          <a:p>
            <a:pPr defTabSz="914400">
              <a:lnSpc>
                <a:spcPct val="100000"/>
              </a:lnSpc>
            </a:pPr>
            <a:r>
              <a:rPr lang="de-DE" sz="1800" b="0" u="none" strike="noStrike">
                <a:solidFill>
                  <a:schemeClr val="dk1"/>
                </a:solidFill>
                <a:effectLst/>
                <a:uFillTx/>
                <a:latin typeface="Arial"/>
                <a:ea typeface="Arial"/>
              </a:rPr>
              <a:t>Diese Lieder ähneln Klageliedern in der Bibel. Warum?</a:t>
            </a:r>
            <a:endParaRPr lang="de" sz="1800" b="0" u="none" strike="noStrike">
              <a:solidFill>
                <a:srgbClr val="000000"/>
              </a:solidFill>
              <a:effectLst/>
              <a:uFillTx/>
              <a:latin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M11 Klagen in Raps: Meine Klagen</a:t>
            </a:r>
            <a:endParaRPr lang="de-DE" sz="3200" b="0" u="none" strike="noStrike">
              <a:solidFill>
                <a:srgbClr val="84B818"/>
              </a:solidFill>
              <a:effectLst/>
              <a:uFillTx/>
              <a:latin typeface="Arial"/>
            </a:endParaRPr>
          </a:p>
        </p:txBody>
      </p:sp>
      <p:sp>
        <p:nvSpPr>
          <p:cNvPr id="345" name="PlaceHolder 2"/>
          <p:cNvSpPr>
            <a:spLocks noGrp="1"/>
          </p:cNvSpPr>
          <p:nvPr>
            <p:ph/>
          </p:nvPr>
        </p:nvSpPr>
        <p:spPr>
          <a:xfrm>
            <a:off x="251640" y="2025360"/>
            <a:ext cx="8640360" cy="4823640"/>
          </a:xfrm>
          <a:prstGeom prst="rect">
            <a:avLst/>
          </a:prstGeom>
          <a:noFill/>
          <a:ln w="0">
            <a:noFill/>
          </a:ln>
        </p:spPr>
        <p:txBody>
          <a:bodyPr lIns="90000" tIns="45000" rIns="90000" bIns="45000" anchor="t">
            <a:noAutofit/>
          </a:bodyPr>
          <a:lstStyle/>
          <a:p>
            <a:pPr marL="450000" indent="-228600" algn="l" defTabSz="914400">
              <a:lnSpc>
                <a:spcPct val="100000"/>
              </a:lnSpc>
              <a:buClr>
                <a:srgbClr val="84B818"/>
              </a:buClr>
              <a:buFont typeface="Calibri"/>
              <a:buAutoNum type="arabicPeriod"/>
            </a:pPr>
            <a:r>
              <a:rPr lang="de-DE" sz="2200" b="1" u="none" strike="noStrike">
                <a:solidFill>
                  <a:srgbClr val="000000"/>
                </a:solidFill>
                <a:effectLst/>
                <a:uFillTx/>
                <a:latin typeface="Arial"/>
                <a:ea typeface="Arial"/>
              </a:rPr>
              <a:t> Nimm </a:t>
            </a:r>
            <a:r>
              <a:rPr lang="de-DE" sz="2200" b="0" u="none" strike="noStrike">
                <a:solidFill>
                  <a:srgbClr val="000000"/>
                </a:solidFill>
                <a:effectLst/>
                <a:uFillTx/>
                <a:latin typeface="Arial"/>
                <a:ea typeface="Arial"/>
              </a:rPr>
              <a:t>dir 2 Satzanfänge (freie Wahl).</a:t>
            </a:r>
            <a:endParaRPr lang="de-DE" sz="2200" b="0" u="none" strike="noStrike">
              <a:solidFill>
                <a:schemeClr val="dk1"/>
              </a:solidFill>
              <a:effectLst/>
              <a:uFillTx/>
              <a:latin typeface="Arial"/>
            </a:endParaRPr>
          </a:p>
          <a:p>
            <a:pPr marL="1078560" lvl="1" indent="-457200" algn="l" defTabSz="914400">
              <a:lnSpc>
                <a:spcPct val="100000"/>
              </a:lnSpc>
              <a:buClr>
                <a:srgbClr val="000000"/>
              </a:buClr>
              <a:buFont typeface="Calibri"/>
              <a:buAutoNum type="alphaLcParenR"/>
            </a:pPr>
            <a:r>
              <a:rPr lang="de-DE" sz="2200" b="1" u="none" strike="noStrike">
                <a:solidFill>
                  <a:srgbClr val="000000"/>
                </a:solidFill>
                <a:effectLst/>
                <a:uFillTx/>
                <a:latin typeface="Arial"/>
                <a:ea typeface="Arial"/>
              </a:rPr>
              <a:t>Schreibe</a:t>
            </a:r>
            <a:r>
              <a:rPr lang="de-DE" sz="2200" b="0" u="none" strike="noStrike">
                <a:solidFill>
                  <a:srgbClr val="000000"/>
                </a:solidFill>
                <a:effectLst/>
                <a:uFillTx/>
                <a:latin typeface="Arial"/>
                <a:ea typeface="Arial"/>
              </a:rPr>
              <a:t> auf einen Zettel deine öffentliche Klage</a:t>
            </a:r>
            <a:r>
              <a:rPr lang="de-DE" sz="2200" b="1" u="none" strike="noStrike">
                <a:solidFill>
                  <a:srgbClr val="000000"/>
                </a:solidFill>
                <a:effectLst/>
                <a:uFillTx/>
                <a:latin typeface="Arial"/>
                <a:ea typeface="Arial"/>
              </a:rPr>
              <a:t>. Hänge</a:t>
            </a:r>
            <a:r>
              <a:rPr lang="de-DE" sz="2200" b="0" u="none" strike="noStrike">
                <a:solidFill>
                  <a:srgbClr val="000000"/>
                </a:solidFill>
                <a:effectLst/>
                <a:uFillTx/>
                <a:latin typeface="Arial"/>
                <a:ea typeface="Arial"/>
              </a:rPr>
              <a:t> sie an die „Klagemauer“. 	   öffentlich</a:t>
            </a:r>
            <a:endParaRPr lang="de-DE" sz="2200" b="0" u="none" strike="noStrike">
              <a:solidFill>
                <a:schemeClr val="dk1"/>
              </a:solidFill>
              <a:effectLst/>
              <a:uFillTx/>
              <a:latin typeface="Calibri"/>
            </a:endParaRPr>
          </a:p>
          <a:p>
            <a:pPr marL="1078560" lvl="1" indent="-457200" algn="l" defTabSz="914400">
              <a:lnSpc>
                <a:spcPct val="100000"/>
              </a:lnSpc>
              <a:buClr>
                <a:srgbClr val="000000"/>
              </a:buClr>
              <a:buFont typeface="Calibri"/>
              <a:buAutoNum type="alphaLcParenR"/>
            </a:pPr>
            <a:r>
              <a:rPr lang="de-DE" sz="2200" b="1" u="none" strike="noStrike">
                <a:solidFill>
                  <a:srgbClr val="000000"/>
                </a:solidFill>
                <a:effectLst/>
                <a:uFillTx/>
                <a:latin typeface="Arial"/>
                <a:ea typeface="Arial"/>
              </a:rPr>
              <a:t>Schreibe</a:t>
            </a:r>
            <a:r>
              <a:rPr lang="de-DE" sz="2200" b="0" u="none" strike="noStrike">
                <a:solidFill>
                  <a:srgbClr val="000000"/>
                </a:solidFill>
                <a:effectLst/>
                <a:uFillTx/>
                <a:latin typeface="Arial"/>
                <a:ea typeface="Arial"/>
              </a:rPr>
              <a:t> auf den anderen Zettel deine anonyme Klage. </a:t>
            </a:r>
            <a:r>
              <a:rPr lang="de-DE" sz="2200" b="1" u="none" strike="noStrike">
                <a:solidFill>
                  <a:srgbClr val="000000"/>
                </a:solidFill>
                <a:effectLst/>
                <a:uFillTx/>
                <a:latin typeface="Arial"/>
                <a:ea typeface="Arial"/>
              </a:rPr>
              <a:t>Wirf</a:t>
            </a:r>
            <a:r>
              <a:rPr lang="de-DE" sz="2200" b="0" u="none" strike="noStrike">
                <a:solidFill>
                  <a:srgbClr val="000000"/>
                </a:solidFill>
                <a:effectLst/>
                <a:uFillTx/>
                <a:latin typeface="Arial"/>
                <a:ea typeface="Arial"/>
              </a:rPr>
              <a:t> sie in den „Klagekasten“.        geheim</a:t>
            </a:r>
            <a:endParaRPr lang="de-DE" sz="2200" b="0" u="none" strike="noStrike">
              <a:solidFill>
                <a:schemeClr val="dk1"/>
              </a:solidFill>
              <a:effectLst/>
              <a:uFillTx/>
              <a:latin typeface="Calibri"/>
            </a:endParaRPr>
          </a:p>
          <a:p>
            <a:pPr marL="450000" indent="-228600" algn="l" defTabSz="914400">
              <a:lnSpc>
                <a:spcPct val="100000"/>
              </a:lnSpc>
              <a:buClr>
                <a:srgbClr val="84B818"/>
              </a:buClr>
              <a:buFont typeface="Calibri"/>
              <a:buAutoNum type="arabicPeriod"/>
            </a:pPr>
            <a:r>
              <a:rPr lang="de-DE" sz="2200" b="1" u="none" strike="noStrike">
                <a:solidFill>
                  <a:srgbClr val="000000"/>
                </a:solidFill>
                <a:effectLst/>
                <a:uFillTx/>
                <a:latin typeface="Arial"/>
                <a:ea typeface="Arial"/>
              </a:rPr>
              <a:t> </a:t>
            </a:r>
            <a:r>
              <a:rPr lang="de-DE" sz="2200" b="0" i="1" u="none" strike="noStrike">
                <a:solidFill>
                  <a:srgbClr val="000000"/>
                </a:solidFill>
                <a:effectLst/>
                <a:uFillTx/>
                <a:latin typeface="Arial"/>
                <a:ea typeface="Arial"/>
              </a:rPr>
              <a:t>Wenn du schon fertig bist: </a:t>
            </a:r>
            <a:r>
              <a:rPr lang="de-DE" sz="2200" b="1" u="none" strike="noStrike">
                <a:solidFill>
                  <a:srgbClr val="000000"/>
                </a:solidFill>
                <a:effectLst/>
                <a:uFillTx/>
                <a:latin typeface="Arial"/>
                <a:ea typeface="Arial"/>
              </a:rPr>
              <a:t>Ziehe</a:t>
            </a:r>
            <a:r>
              <a:rPr lang="de-DE" sz="2200" b="0" u="none" strike="noStrike">
                <a:solidFill>
                  <a:srgbClr val="000000"/>
                </a:solidFill>
                <a:effectLst/>
                <a:uFillTx/>
                <a:latin typeface="Arial"/>
                <a:ea typeface="Arial"/>
              </a:rPr>
              <a:t> weitere </a:t>
            </a:r>
            <a:r>
              <a:rPr lang="de-DE" sz="2200" b="1" u="none" strike="noStrike">
                <a:solidFill>
                  <a:srgbClr val="000000"/>
                </a:solidFill>
                <a:effectLst/>
                <a:uFillTx/>
                <a:latin typeface="Arial"/>
                <a:ea typeface="Arial"/>
              </a:rPr>
              <a:t>Zettel</a:t>
            </a:r>
            <a:r>
              <a:rPr lang="de-DE" sz="2200" b="0" u="none" strike="noStrike">
                <a:solidFill>
                  <a:srgbClr val="000000"/>
                </a:solidFill>
                <a:effectLst/>
                <a:uFillTx/>
                <a:latin typeface="Arial"/>
                <a:ea typeface="Arial"/>
              </a:rPr>
              <a:t> mit einem anderen Satzanfang.</a:t>
            </a:r>
            <a:endParaRPr lang="de-DE" sz="2200" b="0" u="none" strike="noStrike">
              <a:solidFill>
                <a:schemeClr val="dk1"/>
              </a:solidFill>
              <a:effectLst/>
              <a:uFillTx/>
              <a:latin typeface="Arial"/>
            </a:endParaRPr>
          </a:p>
        </p:txBody>
      </p:sp>
      <p:cxnSp>
        <p:nvCxnSpPr>
          <p:cNvPr id="346" name="Gerade Verbindung mit Pfeil 2"/>
          <p:cNvCxnSpPr/>
          <p:nvPr/>
        </p:nvCxnSpPr>
        <p:spPr>
          <a:xfrm>
            <a:off x="4572000" y="2889000"/>
            <a:ext cx="432720" cy="720"/>
          </a:xfrm>
          <a:prstGeom prst="straightConnector1">
            <a:avLst/>
          </a:prstGeom>
          <a:ln w="57150">
            <a:solidFill>
              <a:srgbClr val="83B717"/>
            </a:solidFill>
            <a:round/>
            <a:tailEnd type="triangle" w="med" len="med"/>
          </a:ln>
        </p:spPr>
      </p:cxnSp>
      <p:cxnSp>
        <p:nvCxnSpPr>
          <p:cNvPr id="347" name="Gerade Verbindung mit Pfeil 9"/>
          <p:cNvCxnSpPr/>
          <p:nvPr/>
        </p:nvCxnSpPr>
        <p:spPr>
          <a:xfrm>
            <a:off x="5183640" y="3585240"/>
            <a:ext cx="432720" cy="720"/>
          </a:xfrm>
          <a:prstGeom prst="straightConnector1">
            <a:avLst/>
          </a:prstGeom>
          <a:ln w="57150">
            <a:solidFill>
              <a:srgbClr val="83B717"/>
            </a:solidFill>
            <a:roun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M11 Satzanfänge für die eigenen Klagen </a:t>
            </a:r>
            <a:endParaRPr lang="de-DE" sz="3200" b="0" u="none" strike="noStrike">
              <a:solidFill>
                <a:srgbClr val="84B818"/>
              </a:solidFill>
              <a:effectLst/>
              <a:uFillTx/>
              <a:latin typeface="Arial"/>
            </a:endParaRPr>
          </a:p>
        </p:txBody>
      </p:sp>
      <p:sp>
        <p:nvSpPr>
          <p:cNvPr id="349" name="PlaceHolder 2"/>
          <p:cNvSpPr>
            <a:spLocks noGrp="1"/>
          </p:cNvSpPr>
          <p:nvPr>
            <p:ph/>
          </p:nvPr>
        </p:nvSpPr>
        <p:spPr>
          <a:xfrm>
            <a:off x="251640" y="1845000"/>
            <a:ext cx="8640360" cy="4679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In dieser Welt </a:t>
            </a:r>
            <a:r>
              <a:rPr lang="de-DE" sz="1350" b="1" u="none" strike="noStrike">
                <a:solidFill>
                  <a:schemeClr val="dk1"/>
                </a:solidFill>
                <a:effectLst/>
                <a:uFillTx/>
                <a:latin typeface="Arial"/>
                <a:ea typeface="Arial"/>
              </a:rPr>
              <a:t>ärgert mich</a:t>
            </a:r>
            <a:r>
              <a:rPr lang="de-DE" sz="1350" b="0" u="none" strike="noStrike">
                <a:solidFill>
                  <a:schemeClr val="dk1"/>
                </a:solidFill>
                <a:effectLst/>
                <a:uFillTx/>
                <a:latin typeface="Arial"/>
                <a:ea typeface="Arial"/>
              </a:rPr>
              <a:t>, dass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Wenn ich an die </a:t>
            </a:r>
            <a:r>
              <a:rPr lang="de-DE" sz="1350" b="1" u="none" strike="noStrike">
                <a:solidFill>
                  <a:schemeClr val="dk1"/>
                </a:solidFill>
                <a:effectLst/>
                <a:uFillTx/>
                <a:latin typeface="Arial"/>
                <a:ea typeface="Arial"/>
              </a:rPr>
              <a:t>Zukunft</a:t>
            </a:r>
            <a:r>
              <a:rPr lang="de-DE" sz="1350" b="0" u="none" strike="noStrike">
                <a:solidFill>
                  <a:schemeClr val="dk1"/>
                </a:solidFill>
                <a:effectLst/>
                <a:uFillTx/>
                <a:latin typeface="Arial"/>
                <a:ea typeface="Arial"/>
              </a:rPr>
              <a:t> denke, habe ich </a:t>
            </a:r>
            <a:r>
              <a:rPr lang="de-DE" sz="1350" b="1" u="none" strike="noStrike">
                <a:solidFill>
                  <a:schemeClr val="dk1"/>
                </a:solidFill>
                <a:effectLst/>
                <a:uFillTx/>
                <a:latin typeface="Arial"/>
                <a:ea typeface="Arial"/>
              </a:rPr>
              <a:t>Angst</a:t>
            </a:r>
            <a:r>
              <a:rPr lang="de-DE" sz="1350" b="0" u="none" strike="noStrike">
                <a:solidFill>
                  <a:schemeClr val="dk1"/>
                </a:solidFill>
                <a:effectLst/>
                <a:uFillTx/>
                <a:latin typeface="Arial"/>
                <a:ea typeface="Arial"/>
              </a:rPr>
              <a:t> davor, dass...</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würde am liebsten </a:t>
            </a:r>
            <a:r>
              <a:rPr lang="de-DE" sz="1350" b="1" u="none" strike="noStrike">
                <a:solidFill>
                  <a:schemeClr val="dk1"/>
                </a:solidFill>
                <a:effectLst/>
                <a:uFillTx/>
                <a:latin typeface="Arial"/>
                <a:ea typeface="Arial"/>
              </a:rPr>
              <a:t>aus dieser Welt flüchten</a:t>
            </a:r>
            <a:r>
              <a:rPr lang="de-DE" sz="1350" b="0" u="none" strike="noStrike">
                <a:solidFill>
                  <a:schemeClr val="dk1"/>
                </a:solidFill>
                <a:effectLst/>
                <a:uFillTx/>
                <a:latin typeface="Arial"/>
                <a:ea typeface="Arial"/>
              </a:rPr>
              <a:t>, wenn...</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Es ist total </a:t>
            </a:r>
            <a:r>
              <a:rPr lang="de-DE" sz="1350" b="1" u="none" strike="noStrike">
                <a:solidFill>
                  <a:schemeClr val="dk1"/>
                </a:solidFill>
                <a:effectLst/>
                <a:uFillTx/>
                <a:latin typeface="Arial"/>
                <a:ea typeface="Arial"/>
              </a:rPr>
              <a:t>ungerecht</a:t>
            </a:r>
            <a:r>
              <a:rPr lang="de-DE" sz="1350" b="0" u="none" strike="noStrike">
                <a:solidFill>
                  <a:schemeClr val="dk1"/>
                </a:solidFill>
                <a:effectLst/>
                <a:uFillTx/>
                <a:latin typeface="Arial"/>
                <a:ea typeface="Arial"/>
              </a:rPr>
              <a:t>, dass...</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habe das Gefühl, dass ich echt </a:t>
            </a:r>
            <a:r>
              <a:rPr lang="de-DE" sz="1350" b="1" u="none" strike="noStrike">
                <a:solidFill>
                  <a:schemeClr val="dk1"/>
                </a:solidFill>
                <a:effectLst/>
                <a:uFillTx/>
                <a:latin typeface="Arial"/>
                <a:ea typeface="Arial"/>
              </a:rPr>
              <a:t>Pech hatte</a:t>
            </a:r>
            <a:r>
              <a:rPr lang="de-DE" sz="1350" b="0" u="none" strike="noStrike">
                <a:solidFill>
                  <a:schemeClr val="dk1"/>
                </a:solidFill>
                <a:effectLst/>
                <a:uFillTx/>
                <a:latin typeface="Arial"/>
                <a:ea typeface="Arial"/>
              </a:rPr>
              <a:t>, als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1" u="none" strike="noStrike">
                <a:solidFill>
                  <a:schemeClr val="dk1"/>
                </a:solidFill>
                <a:effectLst/>
                <a:uFillTx/>
                <a:latin typeface="Arial"/>
                <a:ea typeface="Arial"/>
              </a:rPr>
              <a:t>In der Gesellschaft</a:t>
            </a:r>
            <a:r>
              <a:rPr lang="de-DE" sz="1350" b="0" u="none" strike="noStrike">
                <a:solidFill>
                  <a:schemeClr val="dk1"/>
                </a:solidFill>
                <a:effectLst/>
                <a:uFillTx/>
                <a:latin typeface="Arial"/>
                <a:ea typeface="Arial"/>
              </a:rPr>
              <a:t>, in der ich lebe, macht es mich </a:t>
            </a:r>
            <a:r>
              <a:rPr lang="de-DE" sz="1350" b="1" u="none" strike="noStrike">
                <a:solidFill>
                  <a:schemeClr val="dk1"/>
                </a:solidFill>
                <a:effectLst/>
                <a:uFillTx/>
                <a:latin typeface="Arial"/>
                <a:ea typeface="Arial"/>
              </a:rPr>
              <a:t>wütend, dass </a:t>
            </a:r>
            <a:r>
              <a:rPr lang="de-DE" sz="1350" b="0" u="none" strike="noStrike">
                <a:solidFill>
                  <a:schemeClr val="dk1"/>
                </a:solidFill>
                <a:effectLst/>
                <a:uFillTx/>
                <a:latin typeface="Arial"/>
                <a:ea typeface="Arial"/>
              </a:rPr>
              <a:t>...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Manchmal hab‘ ich das Gefühl, die </a:t>
            </a:r>
            <a:r>
              <a:rPr lang="de-DE" sz="1350" b="1" u="none" strike="noStrike">
                <a:solidFill>
                  <a:schemeClr val="dk1"/>
                </a:solidFill>
                <a:effectLst/>
                <a:uFillTx/>
                <a:latin typeface="Arial"/>
                <a:ea typeface="Arial"/>
              </a:rPr>
              <a:t>Welt hört nicht zu </a:t>
            </a:r>
            <a:r>
              <a:rPr lang="de-DE" sz="1350" b="0" u="none" strike="noStrike">
                <a:solidFill>
                  <a:schemeClr val="dk1"/>
                </a:solidFill>
                <a:effectLst/>
                <a:uFillTx/>
                <a:latin typeface="Arial"/>
                <a:ea typeface="Arial"/>
              </a:rPr>
              <a:t>und das macht mich wütend, weil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Wenn ich an die </a:t>
            </a:r>
            <a:r>
              <a:rPr lang="de-DE" sz="1350" b="1" u="none" strike="noStrike">
                <a:solidFill>
                  <a:schemeClr val="dk1"/>
                </a:solidFill>
                <a:effectLst/>
                <a:uFillTx/>
                <a:latin typeface="Arial"/>
                <a:ea typeface="Arial"/>
              </a:rPr>
              <a:t>Zukunft</a:t>
            </a:r>
            <a:r>
              <a:rPr lang="de-DE" sz="1350" b="0" u="none" strike="noStrike">
                <a:solidFill>
                  <a:schemeClr val="dk1"/>
                </a:solidFill>
                <a:effectLst/>
                <a:uFillTx/>
                <a:latin typeface="Arial"/>
                <a:ea typeface="Arial"/>
              </a:rPr>
              <a:t> denke, wird </a:t>
            </a:r>
            <a:r>
              <a:rPr lang="de-DE" sz="1350" b="1" u="none" strike="noStrike">
                <a:solidFill>
                  <a:schemeClr val="dk1"/>
                </a:solidFill>
                <a:effectLst/>
                <a:uFillTx/>
                <a:latin typeface="Arial"/>
                <a:ea typeface="Arial"/>
              </a:rPr>
              <a:t>mein Herz schwer</a:t>
            </a:r>
            <a:r>
              <a:rPr lang="de-DE" sz="1350" b="0" u="none" strike="noStrike">
                <a:solidFill>
                  <a:schemeClr val="dk1"/>
                </a:solidFill>
                <a:effectLst/>
                <a:uFillTx/>
                <a:latin typeface="Arial"/>
                <a:ea typeface="Arial"/>
              </a:rPr>
              <a:t>, weil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Manchmal fühlt sich die </a:t>
            </a:r>
            <a:r>
              <a:rPr lang="de-DE" sz="1350" b="1" u="none" strike="noStrike">
                <a:solidFill>
                  <a:schemeClr val="dk1"/>
                </a:solidFill>
                <a:effectLst/>
                <a:uFillTx/>
                <a:latin typeface="Arial"/>
                <a:ea typeface="Arial"/>
              </a:rPr>
              <a:t>Welt</a:t>
            </a:r>
            <a:r>
              <a:rPr lang="de-DE" sz="1350" b="0" u="none" strike="noStrike">
                <a:solidFill>
                  <a:schemeClr val="dk1"/>
                </a:solidFill>
                <a:effectLst/>
                <a:uFillTx/>
                <a:latin typeface="Arial"/>
                <a:ea typeface="Arial"/>
              </a:rPr>
              <a:t> an, als würde sie </a:t>
            </a:r>
            <a:r>
              <a:rPr lang="de-DE" sz="1350" b="1" u="none" strike="noStrike">
                <a:solidFill>
                  <a:schemeClr val="dk1"/>
                </a:solidFill>
                <a:effectLst/>
                <a:uFillTx/>
                <a:latin typeface="Arial"/>
                <a:ea typeface="Arial"/>
              </a:rPr>
              <a:t>mich vergessen</a:t>
            </a:r>
            <a:r>
              <a:rPr lang="de-DE" sz="1350" b="0" u="none" strike="noStrike">
                <a:solidFill>
                  <a:schemeClr val="dk1"/>
                </a:solidFill>
                <a:effectLst/>
                <a:uFillTx/>
                <a:latin typeface="Arial"/>
                <a:ea typeface="Arial"/>
              </a:rPr>
              <a:t>, weil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Wenn ich in den </a:t>
            </a:r>
            <a:r>
              <a:rPr lang="de-DE" sz="1350" b="1" u="none" strike="noStrike">
                <a:solidFill>
                  <a:schemeClr val="dk1"/>
                </a:solidFill>
                <a:effectLst/>
                <a:uFillTx/>
                <a:latin typeface="Arial"/>
                <a:ea typeface="Arial"/>
              </a:rPr>
              <a:t>Himmel</a:t>
            </a:r>
            <a:r>
              <a:rPr lang="de-DE" sz="1350" b="0" u="none" strike="noStrike">
                <a:solidFill>
                  <a:schemeClr val="dk1"/>
                </a:solidFill>
                <a:effectLst/>
                <a:uFillTx/>
                <a:latin typeface="Arial"/>
                <a:ea typeface="Arial"/>
              </a:rPr>
              <a:t> schaue, frage ich mich, </a:t>
            </a:r>
            <a:r>
              <a:rPr lang="de-DE" sz="1350" b="1" u="none" strike="noStrike">
                <a:solidFill>
                  <a:schemeClr val="dk1"/>
                </a:solidFill>
                <a:effectLst/>
                <a:uFillTx/>
                <a:latin typeface="Arial"/>
                <a:ea typeface="Arial"/>
              </a:rPr>
              <a:t>ob da jemand versteht</a:t>
            </a:r>
            <a:r>
              <a:rPr lang="de-DE" sz="1350" b="0" u="none" strike="noStrike">
                <a:solidFill>
                  <a:schemeClr val="dk1"/>
                </a:solidFill>
                <a:effectLst/>
                <a:uFillTx/>
                <a:latin typeface="Arial"/>
                <a:ea typeface="Arial"/>
              </a:rPr>
              <a:t>, dass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frag‘ mich, </a:t>
            </a:r>
            <a:r>
              <a:rPr lang="de-DE" sz="1350" b="1" u="none" strike="noStrike">
                <a:solidFill>
                  <a:schemeClr val="dk1"/>
                </a:solidFill>
                <a:effectLst/>
                <a:uFillTx/>
                <a:latin typeface="Arial"/>
                <a:ea typeface="Arial"/>
              </a:rPr>
              <a:t>warum Gleichbehandlung nur für manche </a:t>
            </a:r>
            <a:r>
              <a:rPr lang="de-DE" sz="1350" b="0" u="none" strike="noStrike">
                <a:solidFill>
                  <a:schemeClr val="dk1"/>
                </a:solidFill>
                <a:effectLst/>
                <a:uFillTx/>
                <a:latin typeface="Arial"/>
                <a:ea typeface="Arial"/>
              </a:rPr>
              <a:t>zählt, während andere…</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a:t>
            </a:r>
            <a:r>
              <a:rPr lang="de-DE" sz="1350" b="1" u="none" strike="noStrike">
                <a:solidFill>
                  <a:schemeClr val="dk1"/>
                </a:solidFill>
                <a:effectLst/>
                <a:uFillTx/>
                <a:latin typeface="Arial"/>
                <a:ea typeface="Arial"/>
              </a:rPr>
              <a:t>kann nicht verstehen</a:t>
            </a:r>
            <a:r>
              <a:rPr lang="de-DE" sz="1350" b="0" u="none" strike="noStrike">
                <a:solidFill>
                  <a:schemeClr val="dk1"/>
                </a:solidFill>
                <a:effectLst/>
                <a:uFillTx/>
                <a:latin typeface="Arial"/>
                <a:ea typeface="Arial"/>
              </a:rPr>
              <a:t>, warum Menschen lieber </a:t>
            </a:r>
            <a:r>
              <a:rPr lang="de-DE" sz="1350" b="1" u="none" strike="noStrike">
                <a:solidFill>
                  <a:schemeClr val="dk1"/>
                </a:solidFill>
                <a:effectLst/>
                <a:uFillTx/>
                <a:latin typeface="Arial"/>
                <a:ea typeface="Arial"/>
              </a:rPr>
              <a:t>wegsehen</a:t>
            </a:r>
            <a:r>
              <a:rPr lang="de-DE" sz="1350" b="0" u="none" strike="noStrike">
                <a:solidFill>
                  <a:schemeClr val="dk1"/>
                </a:solidFill>
                <a:effectLst/>
                <a:uFillTx/>
                <a:latin typeface="Arial"/>
                <a:ea typeface="Arial"/>
              </a:rPr>
              <a:t>, wenn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Manchmal frage ich dich, </a:t>
            </a:r>
            <a:r>
              <a:rPr lang="de-DE" sz="1350" b="1" u="none" strike="noStrike">
                <a:solidFill>
                  <a:schemeClr val="dk1"/>
                </a:solidFill>
                <a:effectLst/>
                <a:uFillTx/>
                <a:latin typeface="Arial"/>
                <a:ea typeface="Arial"/>
              </a:rPr>
              <a:t>GOTT: warum lässt du zu</a:t>
            </a:r>
            <a:r>
              <a:rPr lang="de-DE" sz="1350" b="0" u="none" strike="noStrike">
                <a:solidFill>
                  <a:schemeClr val="dk1"/>
                </a:solidFill>
                <a:effectLst/>
                <a:uFillTx/>
                <a:latin typeface="Arial"/>
                <a:ea typeface="Arial"/>
              </a:rPr>
              <a:t>, dass ...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sehe das </a:t>
            </a:r>
            <a:r>
              <a:rPr lang="de-DE" sz="1350" b="1" u="none" strike="noStrike">
                <a:solidFill>
                  <a:schemeClr val="dk1"/>
                </a:solidFill>
                <a:effectLst/>
                <a:uFillTx/>
                <a:latin typeface="Arial"/>
                <a:ea typeface="Arial"/>
              </a:rPr>
              <a:t>Unrecht in der Welt </a:t>
            </a:r>
            <a:r>
              <a:rPr lang="de-DE" sz="1350" b="0" u="none" strike="noStrike">
                <a:solidFill>
                  <a:schemeClr val="dk1"/>
                </a:solidFill>
                <a:effectLst/>
                <a:uFillTx/>
                <a:latin typeface="Arial"/>
                <a:ea typeface="Arial"/>
              </a:rPr>
              <a:t>- und fühle mich so </a:t>
            </a:r>
            <a:r>
              <a:rPr lang="de-DE" sz="1350" b="1" u="none" strike="noStrike">
                <a:solidFill>
                  <a:schemeClr val="dk1"/>
                </a:solidFill>
                <a:effectLst/>
                <a:uFillTx/>
                <a:latin typeface="Arial"/>
                <a:ea typeface="Arial"/>
              </a:rPr>
              <a:t>machtlos</a:t>
            </a:r>
            <a:r>
              <a:rPr lang="de-DE" sz="1350" b="0" u="none" strike="noStrike">
                <a:solidFill>
                  <a:schemeClr val="dk1"/>
                </a:solidFill>
                <a:effectLst/>
                <a:uFillTx/>
                <a:latin typeface="Arial"/>
                <a:ea typeface="Arial"/>
              </a:rPr>
              <a:t> gegen...</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Es ist, als ob </a:t>
            </a:r>
            <a:r>
              <a:rPr lang="de-DE" sz="1350" b="1" u="none" strike="noStrike">
                <a:solidFill>
                  <a:schemeClr val="dk1"/>
                </a:solidFill>
                <a:effectLst/>
                <a:uFillTx/>
                <a:latin typeface="Arial"/>
                <a:ea typeface="Arial"/>
              </a:rPr>
              <a:t>meine Träume</a:t>
            </a:r>
            <a:r>
              <a:rPr lang="de-DE" sz="1350" b="0" u="none" strike="noStrike">
                <a:solidFill>
                  <a:schemeClr val="dk1"/>
                </a:solidFill>
                <a:effectLst/>
                <a:uFillTx/>
                <a:latin typeface="Arial"/>
                <a:ea typeface="Arial"/>
              </a:rPr>
              <a:t> hinter Glas liegen, </a:t>
            </a:r>
            <a:r>
              <a:rPr lang="de-DE" sz="1350" b="1" u="none" strike="noStrike">
                <a:solidFill>
                  <a:schemeClr val="dk1"/>
                </a:solidFill>
                <a:effectLst/>
                <a:uFillTx/>
                <a:latin typeface="Arial"/>
                <a:ea typeface="Arial"/>
              </a:rPr>
              <a:t>unerreichbar</a:t>
            </a:r>
            <a:r>
              <a:rPr lang="de-DE" sz="1350" b="0" u="none" strike="noStrike">
                <a:solidFill>
                  <a:schemeClr val="dk1"/>
                </a:solidFill>
                <a:effectLst/>
                <a:uFillTx/>
                <a:latin typeface="Arial"/>
                <a:ea typeface="Arial"/>
              </a:rPr>
              <a:t> für mich, weil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sehe die </a:t>
            </a:r>
            <a:r>
              <a:rPr lang="de-DE" sz="1350" b="1" u="none" strike="noStrike">
                <a:solidFill>
                  <a:schemeClr val="dk1"/>
                </a:solidFill>
                <a:effectLst/>
                <a:uFillTx/>
                <a:latin typeface="Arial"/>
                <a:ea typeface="Arial"/>
              </a:rPr>
              <a:t>Welt </a:t>
            </a:r>
            <a:r>
              <a:rPr lang="de-DE" sz="1350" b="0" u="none" strike="noStrike">
                <a:solidFill>
                  <a:schemeClr val="dk1"/>
                </a:solidFill>
                <a:effectLst/>
                <a:uFillTx/>
                <a:latin typeface="Arial"/>
                <a:ea typeface="Arial"/>
              </a:rPr>
              <a:t>vor mir </a:t>
            </a:r>
            <a:r>
              <a:rPr lang="de-DE" sz="1350" b="1" u="none" strike="noStrike">
                <a:solidFill>
                  <a:schemeClr val="dk1"/>
                </a:solidFill>
                <a:effectLst/>
                <a:uFillTx/>
                <a:latin typeface="Arial"/>
                <a:ea typeface="Arial"/>
              </a:rPr>
              <a:t>zerbrechen</a:t>
            </a:r>
            <a:r>
              <a:rPr lang="de-DE" sz="1350" b="0" u="none" strike="noStrike">
                <a:solidFill>
                  <a:schemeClr val="dk1"/>
                </a:solidFill>
                <a:effectLst/>
                <a:uFillTx/>
                <a:latin typeface="Arial"/>
                <a:ea typeface="Arial"/>
              </a:rPr>
              <a:t>, und ich </a:t>
            </a:r>
            <a:r>
              <a:rPr lang="de-DE" sz="1350" b="1" u="none" strike="noStrike">
                <a:solidFill>
                  <a:schemeClr val="dk1"/>
                </a:solidFill>
                <a:effectLst/>
                <a:uFillTx/>
                <a:latin typeface="Arial"/>
                <a:ea typeface="Arial"/>
              </a:rPr>
              <a:t>befürchte</a:t>
            </a:r>
            <a:r>
              <a:rPr lang="de-DE" sz="1350" b="0" u="none" strike="noStrike">
                <a:solidFill>
                  <a:schemeClr val="dk1"/>
                </a:solidFill>
                <a:effectLst/>
                <a:uFillTx/>
                <a:latin typeface="Arial"/>
                <a:ea typeface="Arial"/>
              </a:rPr>
              <a:t>, dass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1" u="none" strike="noStrike">
                <a:solidFill>
                  <a:schemeClr val="dk1"/>
                </a:solidFill>
                <a:effectLst/>
                <a:uFillTx/>
                <a:latin typeface="Arial"/>
                <a:ea typeface="Arial"/>
              </a:rPr>
              <a:t>Es brennt </a:t>
            </a:r>
            <a:r>
              <a:rPr lang="de-DE" sz="1350" b="0" u="none" strike="noStrike">
                <a:solidFill>
                  <a:schemeClr val="dk1"/>
                </a:solidFill>
                <a:effectLst/>
                <a:uFillTx/>
                <a:latin typeface="Arial"/>
                <a:ea typeface="Arial"/>
              </a:rPr>
              <a:t>an allen Enden, </a:t>
            </a:r>
            <a:r>
              <a:rPr lang="de-DE" sz="1350" b="1" u="none" strike="noStrike">
                <a:solidFill>
                  <a:schemeClr val="dk1"/>
                </a:solidFill>
                <a:effectLst/>
                <a:uFillTx/>
                <a:latin typeface="Arial"/>
                <a:ea typeface="Arial"/>
              </a:rPr>
              <a:t>doch die Welt tut so</a:t>
            </a:r>
            <a:r>
              <a:rPr lang="de-DE" sz="1350" b="0" u="none" strike="noStrike">
                <a:solidFill>
                  <a:schemeClr val="dk1"/>
                </a:solidFill>
                <a:effectLst/>
                <a:uFillTx/>
                <a:latin typeface="Arial"/>
                <a:ea typeface="Arial"/>
              </a:rPr>
              <a:t>, als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Wie laut muss die </a:t>
            </a:r>
            <a:r>
              <a:rPr lang="de-DE" sz="1350" b="1" u="none" strike="noStrike">
                <a:solidFill>
                  <a:schemeClr val="dk1"/>
                </a:solidFill>
                <a:effectLst/>
                <a:uFillTx/>
                <a:latin typeface="Arial"/>
                <a:ea typeface="Arial"/>
              </a:rPr>
              <a:t>Erde</a:t>
            </a:r>
            <a:r>
              <a:rPr lang="de-DE" sz="1350" b="0" u="none" strike="noStrike">
                <a:solidFill>
                  <a:schemeClr val="dk1"/>
                </a:solidFill>
                <a:effectLst/>
                <a:uFillTx/>
                <a:latin typeface="Arial"/>
                <a:ea typeface="Arial"/>
              </a:rPr>
              <a:t> noch </a:t>
            </a:r>
            <a:r>
              <a:rPr lang="de-DE" sz="1350" b="1" u="none" strike="noStrike">
                <a:solidFill>
                  <a:schemeClr val="dk1"/>
                </a:solidFill>
                <a:effectLst/>
                <a:uFillTx/>
                <a:latin typeface="Arial"/>
                <a:ea typeface="Arial"/>
              </a:rPr>
              <a:t>schreien</a:t>
            </a:r>
            <a:r>
              <a:rPr lang="de-DE" sz="1350" b="0" u="none" strike="noStrike">
                <a:solidFill>
                  <a:schemeClr val="dk1"/>
                </a:solidFill>
                <a:effectLst/>
                <a:uFillTx/>
                <a:latin typeface="Arial"/>
                <a:ea typeface="Arial"/>
              </a:rPr>
              <a:t>, bis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Es macht mich </a:t>
            </a:r>
            <a:r>
              <a:rPr lang="de-DE" sz="1350" b="1" u="none" strike="noStrike">
                <a:solidFill>
                  <a:schemeClr val="dk1"/>
                </a:solidFill>
                <a:effectLst/>
                <a:uFillTx/>
                <a:latin typeface="Arial"/>
                <a:ea typeface="Arial"/>
              </a:rPr>
              <a:t>sprachlos</a:t>
            </a:r>
            <a:r>
              <a:rPr lang="de-DE" sz="1350" b="0" u="none" strike="noStrike">
                <a:solidFill>
                  <a:schemeClr val="dk1"/>
                </a:solidFill>
                <a:effectLst/>
                <a:uFillTx/>
                <a:latin typeface="Arial"/>
                <a:ea typeface="Arial"/>
              </a:rPr>
              <a:t>, dass </a:t>
            </a:r>
            <a:r>
              <a:rPr lang="de-DE" sz="1350" b="1" u="none" strike="noStrike">
                <a:solidFill>
                  <a:schemeClr val="dk1"/>
                </a:solidFill>
                <a:effectLst/>
                <a:uFillTx/>
                <a:latin typeface="Arial"/>
                <a:ea typeface="Arial"/>
              </a:rPr>
              <a:t>Profit für viele wichtiger </a:t>
            </a:r>
            <a:r>
              <a:rPr lang="de-DE" sz="1350" b="0" u="none" strike="noStrike">
                <a:solidFill>
                  <a:schemeClr val="dk1"/>
                </a:solidFill>
                <a:effectLst/>
                <a:uFillTx/>
                <a:latin typeface="Arial"/>
                <a:ea typeface="Arial"/>
              </a:rPr>
              <a:t>ist als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seh‘ den </a:t>
            </a:r>
            <a:r>
              <a:rPr lang="de-DE" sz="1350" b="1" u="none" strike="noStrike">
                <a:solidFill>
                  <a:schemeClr val="dk1"/>
                </a:solidFill>
                <a:effectLst/>
                <a:uFillTx/>
                <a:latin typeface="Arial"/>
                <a:ea typeface="Arial"/>
              </a:rPr>
              <a:t>Himmel weinen</a:t>
            </a:r>
            <a:r>
              <a:rPr lang="de-DE" sz="1350" b="0" u="none" strike="noStrike">
                <a:solidFill>
                  <a:schemeClr val="dk1"/>
                </a:solidFill>
                <a:effectLst/>
                <a:uFillTx/>
                <a:latin typeface="Arial"/>
                <a:ea typeface="Arial"/>
              </a:rPr>
              <a:t>, während die </a:t>
            </a:r>
            <a:r>
              <a:rPr lang="de-DE" sz="1350" b="1" u="none" strike="noStrike">
                <a:solidFill>
                  <a:schemeClr val="dk1"/>
                </a:solidFill>
                <a:effectLst/>
                <a:uFillTx/>
                <a:latin typeface="Arial"/>
                <a:ea typeface="Arial"/>
              </a:rPr>
              <a:t>Menschheit weiterhin</a:t>
            </a:r>
            <a:r>
              <a:rPr lang="de-DE" sz="1350" b="0" u="none" strike="noStrike">
                <a:solidFill>
                  <a:schemeClr val="dk1"/>
                </a:solidFill>
                <a:effectLst/>
                <a:uFillTx/>
                <a:latin typeface="Arial"/>
                <a:ea typeface="Arial"/>
              </a:rPr>
              <a:t>...</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Ich frage mich, wie man </a:t>
            </a:r>
            <a:r>
              <a:rPr lang="de-DE" sz="1350" b="1" u="none" strike="noStrike">
                <a:solidFill>
                  <a:schemeClr val="dk1"/>
                </a:solidFill>
                <a:effectLst/>
                <a:uFillTx/>
                <a:latin typeface="Arial"/>
                <a:ea typeface="Arial"/>
              </a:rPr>
              <a:t>Zukunft gestalten </a:t>
            </a:r>
            <a:r>
              <a:rPr lang="de-DE" sz="1350" b="0" u="none" strike="noStrike">
                <a:solidFill>
                  <a:schemeClr val="dk1"/>
                </a:solidFill>
                <a:effectLst/>
                <a:uFillTx/>
                <a:latin typeface="Arial"/>
                <a:ea typeface="Arial"/>
              </a:rPr>
              <a:t>will, wenn ...</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1" u="none" strike="noStrike">
                <a:solidFill>
                  <a:schemeClr val="dk1"/>
                </a:solidFill>
                <a:effectLst/>
                <a:uFillTx/>
                <a:latin typeface="Arial"/>
                <a:ea typeface="Arial"/>
              </a:rPr>
              <a:t>Meine Generation </a:t>
            </a:r>
            <a:r>
              <a:rPr lang="de-DE" sz="1350" b="0" u="none" strike="noStrike">
                <a:solidFill>
                  <a:schemeClr val="dk1"/>
                </a:solidFill>
                <a:effectLst/>
                <a:uFillTx/>
                <a:latin typeface="Arial"/>
                <a:ea typeface="Arial"/>
              </a:rPr>
              <a:t>wird </a:t>
            </a:r>
            <a:r>
              <a:rPr lang="de-DE" sz="1350" b="1" u="none" strike="noStrike">
                <a:solidFill>
                  <a:schemeClr val="dk1"/>
                </a:solidFill>
                <a:effectLst/>
                <a:uFillTx/>
                <a:latin typeface="Arial"/>
                <a:ea typeface="Arial"/>
              </a:rPr>
              <a:t>Lasten tragen</a:t>
            </a:r>
            <a:r>
              <a:rPr lang="de-DE" sz="1350" b="0" u="none" strike="noStrike">
                <a:solidFill>
                  <a:schemeClr val="dk1"/>
                </a:solidFill>
                <a:effectLst/>
                <a:uFillTx/>
                <a:latin typeface="Arial"/>
                <a:ea typeface="Arial"/>
              </a:rPr>
              <a:t>, die heute...</a:t>
            </a:r>
            <a:endParaRPr lang="de-DE" sz="135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1350" b="0" u="none" strike="noStrike">
                <a:solidFill>
                  <a:schemeClr val="dk1"/>
                </a:solidFill>
                <a:effectLst/>
                <a:uFillTx/>
                <a:latin typeface="Arial"/>
                <a:ea typeface="Arial"/>
              </a:rPr>
              <a:t>Du GOTT hast die </a:t>
            </a:r>
            <a:r>
              <a:rPr lang="de-DE" sz="1350" b="1" u="none" strike="noStrike">
                <a:solidFill>
                  <a:schemeClr val="dk1"/>
                </a:solidFill>
                <a:effectLst/>
                <a:uFillTx/>
                <a:latin typeface="Arial"/>
                <a:ea typeface="Arial"/>
              </a:rPr>
              <a:t>Erde gut geschaffen </a:t>
            </a:r>
            <a:r>
              <a:rPr lang="de-DE" sz="1350" b="0" u="none" strike="noStrike">
                <a:solidFill>
                  <a:schemeClr val="dk1"/>
                </a:solidFill>
                <a:effectLst/>
                <a:uFillTx/>
                <a:latin typeface="Arial"/>
                <a:ea typeface="Arial"/>
              </a:rPr>
              <a:t>und die Schöpfung ruf längst um Hilfe, </a:t>
            </a:r>
            <a:r>
              <a:rPr lang="de-DE" sz="1350" b="1" u="none" strike="noStrike">
                <a:solidFill>
                  <a:schemeClr val="dk1"/>
                </a:solidFill>
                <a:effectLst/>
                <a:uFillTx/>
                <a:latin typeface="Arial"/>
                <a:ea typeface="Arial"/>
              </a:rPr>
              <a:t>doch wir </a:t>
            </a:r>
            <a:r>
              <a:rPr lang="de-DE" sz="1350" b="0" u="none" strike="noStrike">
                <a:solidFill>
                  <a:schemeClr val="dk1"/>
                </a:solidFill>
                <a:effectLst/>
                <a:uFillTx/>
                <a:latin typeface="Arial"/>
                <a:ea typeface="Arial"/>
              </a:rPr>
              <a:t>...</a:t>
            </a:r>
            <a:endParaRPr lang="de-DE" sz="1350" b="0" u="none" strike="noStrike">
              <a:solidFill>
                <a:schemeClr val="dk1"/>
              </a:solidFill>
              <a:effectLst/>
              <a:uFillTx/>
              <a:latin typeface="Arial"/>
            </a:endParaRPr>
          </a:p>
          <a:p>
            <a:pPr indent="0" algn="l" defTabSz="914400">
              <a:lnSpc>
                <a:spcPct val="100000"/>
              </a:lnSpc>
              <a:buNone/>
              <a:tabLst>
                <a:tab pos="0" algn="l"/>
              </a:tabLst>
            </a:pPr>
            <a:endParaRPr lang="de-DE" sz="1350" b="0" u="none" strike="noStrike">
              <a:solidFill>
                <a:schemeClr val="dk1"/>
              </a:solidFill>
              <a:effectLst/>
              <a:uFillTx/>
              <a:latin typeface="Arial"/>
            </a:endParaRPr>
          </a:p>
        </p:txBody>
      </p:sp>
      <p:sp>
        <p:nvSpPr>
          <p:cNvPr id="350" name="Rechteck 3"/>
          <p:cNvSpPr/>
          <p:nvPr/>
        </p:nvSpPr>
        <p:spPr>
          <a:xfrm>
            <a:off x="-108360" y="6597360"/>
            <a:ext cx="2303640" cy="259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M11 Reflexionsfragen: Meine Klagen</a:t>
            </a:r>
            <a:endParaRPr lang="de-DE" sz="3200" b="0" u="none" strike="noStrike">
              <a:solidFill>
                <a:srgbClr val="84B818"/>
              </a:solidFill>
              <a:effectLst/>
              <a:uFillTx/>
              <a:latin typeface="Arial"/>
            </a:endParaRPr>
          </a:p>
        </p:txBody>
      </p:sp>
      <p:sp>
        <p:nvSpPr>
          <p:cNvPr id="352" name="PlaceHolder 2"/>
          <p:cNvSpPr>
            <a:spLocks noGrp="1"/>
          </p:cNvSpPr>
          <p:nvPr>
            <p:ph/>
          </p:nvPr>
        </p:nvSpPr>
        <p:spPr>
          <a:xfrm>
            <a:off x="251640" y="1845000"/>
            <a:ext cx="8640360" cy="4463640"/>
          </a:xfrm>
          <a:prstGeom prst="rect">
            <a:avLst/>
          </a:prstGeom>
          <a:noFill/>
          <a:ln w="0">
            <a:noFill/>
          </a:ln>
        </p:spPr>
        <p:txBody>
          <a:bodyPr lIns="90000" tIns="45000" rIns="90000" bIns="45000" anchor="t">
            <a:noAutofit/>
          </a:bodyPr>
          <a:lstStyle/>
          <a:p>
            <a:pPr marL="457200" indent="-228600" algn="just" defTabSz="914400">
              <a:lnSpc>
                <a:spcPct val="100000"/>
              </a:lnSpc>
              <a:buClr>
                <a:srgbClr val="84B818"/>
              </a:buClr>
              <a:buFont typeface="Arial"/>
              <a:buChar char="•"/>
            </a:pPr>
            <a:r>
              <a:rPr lang="de-DE" sz="2600" b="1" u="none" strike="noStrike">
                <a:solidFill>
                  <a:schemeClr val="dk1"/>
                </a:solidFill>
                <a:effectLst/>
                <a:uFillTx/>
                <a:latin typeface="Arial"/>
                <a:ea typeface="Arial"/>
              </a:rPr>
              <a:t>Welche</a:t>
            </a:r>
            <a:r>
              <a:rPr lang="de-DE" sz="2600" b="0" u="none" strike="noStrike">
                <a:solidFill>
                  <a:schemeClr val="dk1"/>
                </a:solidFill>
                <a:effectLst/>
                <a:uFillTx/>
                <a:latin typeface="Arial"/>
                <a:ea typeface="Arial"/>
              </a:rPr>
              <a:t> Klage/Sorge von anderen </a:t>
            </a:r>
            <a:r>
              <a:rPr lang="de-DE" sz="2600" b="1" u="none" strike="noStrike">
                <a:solidFill>
                  <a:schemeClr val="dk1"/>
                </a:solidFill>
                <a:effectLst/>
                <a:uFillTx/>
                <a:latin typeface="Arial"/>
                <a:ea typeface="Arial"/>
              </a:rPr>
              <a:t>teilst du</a:t>
            </a:r>
            <a:r>
              <a:rPr lang="de-DE" sz="2600" b="0" u="none" strike="noStrike">
                <a:solidFill>
                  <a:schemeClr val="dk1"/>
                </a:solidFill>
                <a:effectLst/>
                <a:uFillTx/>
                <a:latin typeface="Arial"/>
                <a:ea typeface="Arial"/>
              </a:rPr>
              <a:t>?</a:t>
            </a:r>
            <a:endParaRPr lang="de-DE" sz="2600" b="0" u="none" strike="noStrike">
              <a:solidFill>
                <a:schemeClr val="dk1"/>
              </a:solidFill>
              <a:effectLst/>
              <a:uFillTx/>
              <a:latin typeface="Arial"/>
            </a:endParaRPr>
          </a:p>
          <a:p>
            <a:pPr marL="857160" lvl="1" indent="-228600" algn="just" defTabSz="914400">
              <a:lnSpc>
                <a:spcPct val="100000"/>
              </a:lnSpc>
              <a:buClr>
                <a:srgbClr val="9BBB59"/>
              </a:buClr>
              <a:buFont typeface="Arial"/>
              <a:buChar char="•"/>
            </a:pPr>
            <a:r>
              <a:rPr lang="de-DE" sz="2000" b="0" u="none" strike="noStrike">
                <a:solidFill>
                  <a:schemeClr val="dk1"/>
                </a:solidFill>
                <a:effectLst/>
                <a:uFillTx/>
                <a:latin typeface="Arial"/>
                <a:ea typeface="Arial"/>
              </a:rPr>
              <a:t>Warum?</a:t>
            </a:r>
            <a:endParaRPr lang="de-DE" sz="2000" b="0" u="none" strike="noStrike">
              <a:solidFill>
                <a:schemeClr val="dk1"/>
              </a:solidFill>
              <a:effectLst/>
              <a:uFillTx/>
              <a:latin typeface="Calibri"/>
            </a:endParaRPr>
          </a:p>
          <a:p>
            <a:pPr marL="857160" lvl="1" indent="-228600" algn="just" defTabSz="914400">
              <a:lnSpc>
                <a:spcPct val="100000"/>
              </a:lnSpc>
              <a:buClr>
                <a:srgbClr val="9BBB59"/>
              </a:buClr>
              <a:buFont typeface="Arial"/>
              <a:buChar char="•"/>
            </a:pPr>
            <a:r>
              <a:rPr lang="de-DE" sz="2000" b="1" u="none" strike="noStrike">
                <a:solidFill>
                  <a:schemeClr val="dk1"/>
                </a:solidFill>
                <a:effectLst/>
                <a:uFillTx/>
                <a:latin typeface="Arial"/>
                <a:ea typeface="Arial"/>
              </a:rPr>
              <a:t>Wie fühlt</a:t>
            </a:r>
            <a:r>
              <a:rPr lang="de-DE" sz="2000" b="0" u="none" strike="noStrike">
                <a:solidFill>
                  <a:schemeClr val="dk1"/>
                </a:solidFill>
                <a:effectLst/>
                <a:uFillTx/>
                <a:latin typeface="Arial"/>
                <a:ea typeface="Arial"/>
              </a:rPr>
              <a:t> es sich an, zu merken, dass man mit diesen </a:t>
            </a:r>
            <a:r>
              <a:rPr lang="de-DE" sz="2000" b="1" u="none" strike="noStrike">
                <a:solidFill>
                  <a:schemeClr val="dk1"/>
                </a:solidFill>
                <a:effectLst/>
                <a:uFillTx/>
                <a:latin typeface="Arial"/>
                <a:ea typeface="Arial"/>
              </a:rPr>
              <a:t>Gedanken und Gefühlen nicht alleine </a:t>
            </a:r>
            <a:r>
              <a:rPr lang="de-DE" sz="2000" b="0" u="none" strike="noStrike">
                <a:solidFill>
                  <a:schemeClr val="dk1"/>
                </a:solidFill>
                <a:effectLst/>
                <a:uFillTx/>
                <a:latin typeface="Arial"/>
                <a:ea typeface="Arial"/>
              </a:rPr>
              <a:t>ist?</a:t>
            </a:r>
            <a:endParaRPr lang="de-DE" sz="2000" b="0" u="none" strike="noStrike">
              <a:solidFill>
                <a:schemeClr val="dk1"/>
              </a:solidFill>
              <a:effectLst/>
              <a:uFillTx/>
              <a:latin typeface="Calibri"/>
            </a:endParaRPr>
          </a:p>
          <a:p>
            <a:pPr marL="457200" indent="-228600" algn="just" defTabSz="914400">
              <a:lnSpc>
                <a:spcPct val="100000"/>
              </a:lnSpc>
              <a:buClr>
                <a:srgbClr val="84B818"/>
              </a:buClr>
              <a:buFont typeface="Arial"/>
              <a:buChar char="•"/>
            </a:pPr>
            <a:r>
              <a:rPr lang="de-DE" sz="2600" b="1" u="none" strike="noStrike">
                <a:solidFill>
                  <a:schemeClr val="dk1"/>
                </a:solidFill>
                <a:effectLst/>
                <a:uFillTx/>
                <a:latin typeface="Arial"/>
                <a:ea typeface="Arial"/>
              </a:rPr>
              <a:t>Welche Hoffnung vergisst du </a:t>
            </a:r>
            <a:r>
              <a:rPr lang="de-DE" sz="2600" b="0" u="none" strike="noStrike">
                <a:solidFill>
                  <a:schemeClr val="dk1"/>
                </a:solidFill>
                <a:effectLst/>
                <a:uFillTx/>
                <a:latin typeface="Arial"/>
                <a:ea typeface="Arial"/>
              </a:rPr>
              <a:t>manchmal, weil du stattdessen das Schlechte siehst?</a:t>
            </a:r>
            <a:endParaRPr lang="de-DE" sz="2600" b="0" u="none" strike="noStrike">
              <a:solidFill>
                <a:schemeClr val="dk1"/>
              </a:solidFill>
              <a:effectLst/>
              <a:uFillTx/>
              <a:latin typeface="Arial"/>
            </a:endParaRPr>
          </a:p>
          <a:p>
            <a:pPr marL="457200" indent="-228600" algn="just" defTabSz="914400">
              <a:lnSpc>
                <a:spcPct val="100000"/>
              </a:lnSpc>
              <a:buClr>
                <a:srgbClr val="84B818"/>
              </a:buClr>
              <a:buFont typeface="Arial"/>
              <a:buChar char="•"/>
            </a:pPr>
            <a:r>
              <a:rPr lang="de-DE" sz="2600" b="1" u="none" strike="noStrike">
                <a:solidFill>
                  <a:schemeClr val="dk1"/>
                </a:solidFill>
                <a:effectLst/>
                <a:uFillTx/>
                <a:latin typeface="Arial"/>
                <a:ea typeface="Arial"/>
              </a:rPr>
              <a:t>Was</a:t>
            </a:r>
            <a:r>
              <a:rPr lang="de-DE" sz="2600" b="0" u="none" strike="noStrike">
                <a:solidFill>
                  <a:schemeClr val="dk1"/>
                </a:solidFill>
                <a:effectLst/>
                <a:uFillTx/>
                <a:latin typeface="Arial"/>
                <a:ea typeface="Arial"/>
              </a:rPr>
              <a:t> (von dem, was ihr beklagt habt), fehlt euch so sehr, dass ihr es </a:t>
            </a:r>
            <a:r>
              <a:rPr lang="de-DE" sz="2600" b="1" u="none" strike="noStrike">
                <a:solidFill>
                  <a:schemeClr val="dk1"/>
                </a:solidFill>
                <a:effectLst/>
                <a:uFillTx/>
                <a:latin typeface="Arial"/>
                <a:ea typeface="Arial"/>
              </a:rPr>
              <a:t>nicht aufgeben möchtet</a:t>
            </a:r>
            <a:r>
              <a:rPr lang="de-DE" sz="2600" b="0" u="none" strike="noStrike">
                <a:solidFill>
                  <a:schemeClr val="dk1"/>
                </a:solidFill>
                <a:effectLst/>
                <a:uFillTx/>
                <a:latin typeface="Arial"/>
                <a:ea typeface="Arial"/>
              </a:rPr>
              <a:t>?</a:t>
            </a:r>
            <a:endParaRPr lang="de-DE" sz="2600" b="0" u="none" strike="noStrike">
              <a:solidFill>
                <a:schemeClr val="dk1"/>
              </a:solidFill>
              <a:effectLst/>
              <a:uFillTx/>
              <a:latin typeface="Arial"/>
            </a:endParaRPr>
          </a:p>
          <a:p>
            <a:pPr marL="857160" lvl="1" indent="-228600" algn="just" defTabSz="914400">
              <a:lnSpc>
                <a:spcPct val="100000"/>
              </a:lnSpc>
              <a:buClr>
                <a:srgbClr val="9BBB59"/>
              </a:buClr>
              <a:buFont typeface="Arial"/>
              <a:buChar char="•"/>
            </a:pPr>
            <a:r>
              <a:rPr lang="de-DE" sz="2000" b="0" u="none" strike="noStrike">
                <a:solidFill>
                  <a:schemeClr val="dk1"/>
                </a:solidFill>
                <a:effectLst/>
                <a:uFillTx/>
                <a:latin typeface="Arial"/>
                <a:ea typeface="Arial"/>
              </a:rPr>
              <a:t>Wonach </a:t>
            </a:r>
            <a:r>
              <a:rPr lang="de-DE" sz="2000" b="1" u="none" strike="noStrike">
                <a:solidFill>
                  <a:schemeClr val="dk1"/>
                </a:solidFill>
                <a:effectLst/>
                <a:uFillTx/>
                <a:latin typeface="Arial"/>
                <a:ea typeface="Arial"/>
              </a:rPr>
              <a:t>sucht</a:t>
            </a:r>
            <a:r>
              <a:rPr lang="de-DE" sz="2000" b="0" u="none" strike="noStrike">
                <a:solidFill>
                  <a:schemeClr val="dk1"/>
                </a:solidFill>
                <a:effectLst/>
                <a:uFillTx/>
                <a:latin typeface="Arial"/>
                <a:ea typeface="Arial"/>
              </a:rPr>
              <a:t> ihr sehnsüchtig?</a:t>
            </a:r>
            <a:endParaRPr lang="de-DE" sz="2000" b="0" u="none" strike="noStrike">
              <a:solidFill>
                <a:schemeClr val="dk1"/>
              </a:solidFill>
              <a:effectLst/>
              <a:uFillTx/>
              <a:latin typeface="Calibri"/>
            </a:endParaRPr>
          </a:p>
          <a:p>
            <a:pPr marL="857160" lvl="1" indent="-228600" algn="just" defTabSz="914400">
              <a:lnSpc>
                <a:spcPct val="100000"/>
              </a:lnSpc>
              <a:buClr>
                <a:srgbClr val="9BBB59"/>
              </a:buClr>
              <a:buFont typeface="Arial"/>
              <a:buChar char="•"/>
            </a:pPr>
            <a:r>
              <a:rPr lang="de-DE" sz="2000" b="0" u="none" strike="noStrike">
                <a:solidFill>
                  <a:schemeClr val="dk1"/>
                </a:solidFill>
                <a:effectLst/>
                <a:uFillTx/>
                <a:latin typeface="Arial"/>
                <a:ea typeface="Arial"/>
              </a:rPr>
              <a:t>Worauf </a:t>
            </a:r>
            <a:r>
              <a:rPr lang="de-DE" sz="2000" b="1" u="none" strike="noStrike">
                <a:solidFill>
                  <a:schemeClr val="dk1"/>
                </a:solidFill>
                <a:effectLst/>
                <a:uFillTx/>
                <a:latin typeface="Arial"/>
                <a:ea typeface="Arial"/>
              </a:rPr>
              <a:t>arbeitet</a:t>
            </a:r>
            <a:r>
              <a:rPr lang="de-DE" sz="2000" b="0" u="none" strike="noStrike">
                <a:solidFill>
                  <a:schemeClr val="dk1"/>
                </a:solidFill>
                <a:effectLst/>
                <a:uFillTx/>
                <a:latin typeface="Arial"/>
                <a:ea typeface="Arial"/>
              </a:rPr>
              <a:t> ihr </a:t>
            </a:r>
            <a:r>
              <a:rPr lang="de-DE" sz="2000" b="1" u="none" strike="noStrike">
                <a:solidFill>
                  <a:schemeClr val="dk1"/>
                </a:solidFill>
                <a:effectLst/>
                <a:uFillTx/>
                <a:latin typeface="Arial"/>
                <a:ea typeface="Arial"/>
              </a:rPr>
              <a:t>hin</a:t>
            </a:r>
            <a:r>
              <a:rPr lang="de-DE" sz="2000" b="0" u="none" strike="noStrike">
                <a:solidFill>
                  <a:schemeClr val="dk1"/>
                </a:solidFill>
                <a:effectLst/>
                <a:uFillTx/>
                <a:latin typeface="Arial"/>
                <a:ea typeface="Arial"/>
              </a:rPr>
              <a:t>, um es </a:t>
            </a:r>
            <a:r>
              <a:rPr lang="de-DE" sz="2000" b="1" u="none" strike="noStrike">
                <a:solidFill>
                  <a:schemeClr val="dk1"/>
                </a:solidFill>
                <a:effectLst/>
                <a:uFillTx/>
                <a:latin typeface="Arial"/>
                <a:ea typeface="Arial"/>
              </a:rPr>
              <a:t>zu verbessern</a:t>
            </a:r>
            <a:r>
              <a:rPr lang="de-DE" sz="2000" b="0" u="none" strike="noStrike">
                <a:solidFill>
                  <a:schemeClr val="dk1"/>
                </a:solidFill>
                <a:effectLst/>
                <a:uFillTx/>
                <a:latin typeface="Arial"/>
                <a:ea typeface="Arial"/>
              </a:rPr>
              <a:t>?</a:t>
            </a:r>
            <a:endParaRPr lang="de-DE" sz="2000" b="0" u="none" strike="noStrike">
              <a:solidFill>
                <a:schemeClr val="dk1"/>
              </a:solidFill>
              <a:effectLst/>
              <a:uFillTx/>
              <a:latin typeface="Calibri"/>
            </a:endParaRPr>
          </a:p>
        </p:txBody>
      </p:sp>
      <p:pic>
        <p:nvPicPr>
          <p:cNvPr id="353" name="Grafik 1"/>
          <p:cNvPicPr/>
          <p:nvPr/>
        </p:nvPicPr>
        <p:blipFill>
          <a:blip r:embed="rId3"/>
          <a:stretch/>
        </p:blipFill>
        <p:spPr>
          <a:xfrm>
            <a:off x="7636320" y="1213200"/>
            <a:ext cx="1255680" cy="12618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5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35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35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Textfeld 2"/>
          <p:cNvSpPr/>
          <p:nvPr/>
        </p:nvSpPr>
        <p:spPr>
          <a:xfrm>
            <a:off x="361800" y="1256760"/>
            <a:ext cx="7762680" cy="584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3200" b="0" u="none" strike="noStrike">
                <a:solidFill>
                  <a:srgbClr val="84B818"/>
                </a:solidFill>
                <a:effectLst/>
                <a:uFillTx/>
                <a:latin typeface="Arial"/>
                <a:ea typeface="Arial"/>
              </a:rPr>
              <a:t>M12 Paradies-Motiv in einem Psalm</a:t>
            </a:r>
            <a:endParaRPr lang="de" sz="3200" b="0" u="none" strike="noStrike">
              <a:solidFill>
                <a:srgbClr val="000000"/>
              </a:solidFill>
              <a:effectLst/>
              <a:uFillTx/>
              <a:latin typeface="Calibri"/>
            </a:endParaRPr>
          </a:p>
        </p:txBody>
      </p:sp>
      <p:pic>
        <p:nvPicPr>
          <p:cNvPr id="355" name="Grafik 5"/>
          <p:cNvPicPr/>
          <p:nvPr/>
        </p:nvPicPr>
        <p:blipFill>
          <a:blip r:embed="rId3"/>
          <a:stretch/>
        </p:blipFill>
        <p:spPr>
          <a:xfrm>
            <a:off x="1344240" y="1841760"/>
            <a:ext cx="6060600" cy="4040280"/>
          </a:xfrm>
          <a:prstGeom prst="rect">
            <a:avLst/>
          </a:prstGeom>
          <a:noFill/>
          <a:ln w="0">
            <a:noFill/>
          </a:ln>
        </p:spPr>
      </p:pic>
      <p:sp>
        <p:nvSpPr>
          <p:cNvPr id="356" name="Textfeld 4"/>
          <p:cNvSpPr/>
          <p:nvPr/>
        </p:nvSpPr>
        <p:spPr>
          <a:xfrm>
            <a:off x="248040" y="6093360"/>
            <a:ext cx="9003600" cy="3610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750" b="0" u="none" strike="noStrike">
                <a:solidFill>
                  <a:schemeClr val="dk1"/>
                </a:solidFill>
                <a:effectLst/>
                <a:uFillTx/>
                <a:latin typeface="Arial"/>
                <a:ea typeface="Arial"/>
              </a:rPr>
              <a:t>Das </a:t>
            </a:r>
            <a:r>
              <a:rPr lang="de-DE" sz="1750" b="1" u="none" strike="noStrike">
                <a:solidFill>
                  <a:schemeClr val="dk1"/>
                </a:solidFill>
                <a:effectLst/>
                <a:uFillTx/>
                <a:latin typeface="Arial"/>
                <a:ea typeface="Arial"/>
              </a:rPr>
              <a:t>Bild</a:t>
            </a:r>
            <a:r>
              <a:rPr lang="de-DE" sz="1750" b="0" u="none" strike="noStrike">
                <a:solidFill>
                  <a:schemeClr val="dk1"/>
                </a:solidFill>
                <a:effectLst/>
                <a:uFillTx/>
                <a:latin typeface="Arial"/>
                <a:ea typeface="Arial"/>
              </a:rPr>
              <a:t> ist </a:t>
            </a:r>
            <a:r>
              <a:rPr lang="de-DE" sz="1750" b="1" u="none" strike="noStrike">
                <a:solidFill>
                  <a:schemeClr val="dk1"/>
                </a:solidFill>
                <a:effectLst/>
                <a:uFillTx/>
                <a:latin typeface="Arial"/>
                <a:ea typeface="Arial"/>
              </a:rPr>
              <a:t>zu einem Lied </a:t>
            </a:r>
            <a:r>
              <a:rPr lang="de-DE" sz="1750" b="0" u="none" strike="noStrike">
                <a:solidFill>
                  <a:schemeClr val="dk1"/>
                </a:solidFill>
                <a:effectLst/>
                <a:uFillTx/>
                <a:latin typeface="Arial"/>
                <a:ea typeface="Arial"/>
              </a:rPr>
              <a:t>entstanden, das man in der Bibel „</a:t>
            </a:r>
            <a:r>
              <a:rPr lang="de-DE" sz="1750" b="1" u="none" strike="noStrike">
                <a:solidFill>
                  <a:schemeClr val="dk1"/>
                </a:solidFill>
                <a:effectLst/>
                <a:uFillTx/>
                <a:latin typeface="Arial"/>
                <a:ea typeface="Arial"/>
              </a:rPr>
              <a:t>Psalm</a:t>
            </a:r>
            <a:r>
              <a:rPr lang="de-DE" sz="1750" b="0" u="none" strike="noStrike">
                <a:solidFill>
                  <a:schemeClr val="dk1"/>
                </a:solidFill>
                <a:effectLst/>
                <a:uFillTx/>
                <a:latin typeface="Arial"/>
                <a:ea typeface="Arial"/>
              </a:rPr>
              <a:t>“ nennt: Psalm 104.</a:t>
            </a:r>
            <a:endParaRPr lang="de" sz="1750" b="0" u="none" strike="noStrike">
              <a:solidFill>
                <a:srgbClr val="000000"/>
              </a:solidFill>
              <a:effectLst/>
              <a:uFillTx/>
              <a:latin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PlaceHolder 1"/>
          <p:cNvSpPr>
            <a:spLocks noGrp="1"/>
          </p:cNvSpPr>
          <p:nvPr>
            <p:ph/>
          </p:nvPr>
        </p:nvSpPr>
        <p:spPr>
          <a:xfrm>
            <a:off x="251640" y="1989000"/>
            <a:ext cx="8892000" cy="4463640"/>
          </a:xfrm>
          <a:prstGeom prst="rect">
            <a:avLst/>
          </a:prstGeom>
          <a:noFill/>
          <a:ln w="0">
            <a:noFill/>
          </a:ln>
        </p:spPr>
        <p:txBody>
          <a:bodyPr lIns="90000" tIns="45000" rIns="90000" bIns="45000" anchor="t">
            <a:noAutofit/>
          </a:bodyPr>
          <a:lstStyle/>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400" b="0" u="none" strike="noStrike">
              <a:solidFill>
                <a:schemeClr val="dk1"/>
              </a:solidFill>
              <a:effectLst/>
              <a:uFillTx/>
              <a:latin typeface="Arial"/>
            </a:endParaRPr>
          </a:p>
          <a:p>
            <a:pPr indent="0" algn="l" defTabSz="914400">
              <a:lnSpc>
                <a:spcPct val="100000"/>
              </a:lnSpc>
              <a:buNone/>
            </a:pPr>
            <a:endParaRPr lang="de-DE" sz="2000" b="0" u="none" strike="noStrike">
              <a:solidFill>
                <a:schemeClr val="dk1"/>
              </a:solidFill>
              <a:effectLst/>
              <a:uFillTx/>
              <a:latin typeface="Arial"/>
            </a:endParaRPr>
          </a:p>
          <a:p>
            <a:pPr indent="0" algn="l" defTabSz="914400">
              <a:lnSpc>
                <a:spcPct val="100000"/>
              </a:lnSpc>
              <a:buNone/>
            </a:pPr>
            <a:endParaRPr lang="de-DE" sz="2000" b="0" u="none" strike="noStrike">
              <a:solidFill>
                <a:schemeClr val="dk1"/>
              </a:solidFill>
              <a:effectLst/>
              <a:uFillTx/>
              <a:latin typeface="Arial"/>
            </a:endParaRPr>
          </a:p>
          <a:p>
            <a:pPr indent="-343080" algn="l" defTabSz="914400">
              <a:lnSpc>
                <a:spcPct val="100000"/>
              </a:lnSpc>
              <a:buClr>
                <a:srgbClr val="84B818"/>
              </a:buClr>
              <a:buFont typeface="Arial"/>
              <a:buChar char="•"/>
            </a:pPr>
            <a:r>
              <a:rPr lang="de-DE" sz="2000" b="0" u="none" strike="noStrike">
                <a:solidFill>
                  <a:schemeClr val="dk1"/>
                </a:solidFill>
                <a:effectLst/>
                <a:uFillTx/>
                <a:latin typeface="Arial"/>
                <a:ea typeface="Arial"/>
              </a:rPr>
              <a:t>Betrachtet das Bild: </a:t>
            </a:r>
            <a:r>
              <a:rPr lang="de-DE" sz="2000" b="1" u="none" strike="noStrike">
                <a:solidFill>
                  <a:schemeClr val="dk1"/>
                </a:solidFill>
                <a:effectLst/>
                <a:uFillTx/>
                <a:latin typeface="Arial"/>
                <a:ea typeface="Arial"/>
              </a:rPr>
              <a:t>Stellt euch vor</a:t>
            </a:r>
            <a:r>
              <a:rPr lang="de-DE" sz="2000" b="0" u="none" strike="noStrike">
                <a:solidFill>
                  <a:schemeClr val="dk1"/>
                </a:solidFill>
                <a:effectLst/>
                <a:uFillTx/>
                <a:latin typeface="Arial"/>
                <a:ea typeface="Arial"/>
              </a:rPr>
              <a:t>, ihr könntet in das Bild springen.</a:t>
            </a:r>
            <a:endParaRPr lang="de-DE" sz="20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000" b="1" u="none" strike="noStrike">
                <a:solidFill>
                  <a:schemeClr val="dk1"/>
                </a:solidFill>
                <a:effectLst/>
                <a:uFillTx/>
                <a:latin typeface="Arial"/>
                <a:ea typeface="Arial"/>
              </a:rPr>
              <a:t>Welches Tier </a:t>
            </a:r>
            <a:r>
              <a:rPr lang="de-DE" sz="2000" b="0" u="none" strike="noStrike">
                <a:solidFill>
                  <a:schemeClr val="dk1"/>
                </a:solidFill>
                <a:effectLst/>
                <a:uFillTx/>
                <a:latin typeface="Arial"/>
                <a:ea typeface="Arial"/>
              </a:rPr>
              <a:t>oder </a:t>
            </a:r>
            <a:r>
              <a:rPr lang="de-DE" sz="2000" b="1" u="none" strike="noStrike">
                <a:solidFill>
                  <a:schemeClr val="dk1"/>
                </a:solidFill>
                <a:effectLst/>
                <a:uFillTx/>
                <a:latin typeface="Arial"/>
                <a:ea typeface="Arial"/>
              </a:rPr>
              <a:t>welcher Mensch </a:t>
            </a:r>
            <a:r>
              <a:rPr lang="de-DE" sz="2000" b="0" u="none" strike="noStrike">
                <a:solidFill>
                  <a:schemeClr val="dk1"/>
                </a:solidFill>
                <a:effectLst/>
                <a:uFillTx/>
                <a:latin typeface="Arial"/>
                <a:ea typeface="Arial"/>
              </a:rPr>
              <a:t>wärt ihr?</a:t>
            </a:r>
            <a:endParaRPr lang="de-DE" sz="2000" b="0" u="none" strike="noStrike">
              <a:solidFill>
                <a:schemeClr val="dk1"/>
              </a:solidFill>
              <a:effectLst/>
              <a:uFillTx/>
              <a:latin typeface="Calibri"/>
            </a:endParaRPr>
          </a:p>
          <a:p>
            <a:pPr marL="743040" lvl="1" indent="-285840" algn="l" defTabSz="914400">
              <a:lnSpc>
                <a:spcPct val="100000"/>
              </a:lnSpc>
              <a:buClr>
                <a:srgbClr val="000000"/>
              </a:buClr>
              <a:buFont typeface="Arial"/>
              <a:buChar char="–"/>
            </a:pPr>
            <a:r>
              <a:rPr lang="de-DE" sz="2000" b="1" u="none" strike="noStrike">
                <a:solidFill>
                  <a:schemeClr val="dk1"/>
                </a:solidFill>
                <a:effectLst/>
                <a:uFillTx/>
                <a:latin typeface="Arial"/>
                <a:ea typeface="Arial"/>
              </a:rPr>
              <a:t>Wo</a:t>
            </a:r>
            <a:r>
              <a:rPr lang="de-DE" sz="2000" b="0" u="none" strike="noStrike">
                <a:solidFill>
                  <a:schemeClr val="dk1"/>
                </a:solidFill>
                <a:effectLst/>
                <a:uFillTx/>
                <a:latin typeface="Arial"/>
                <a:ea typeface="Arial"/>
              </a:rPr>
              <a:t> würdet ihr </a:t>
            </a:r>
            <a:r>
              <a:rPr lang="de-DE" sz="2000" b="1" u="none" strike="noStrike">
                <a:solidFill>
                  <a:schemeClr val="dk1"/>
                </a:solidFill>
                <a:effectLst/>
                <a:uFillTx/>
                <a:latin typeface="Arial"/>
                <a:ea typeface="Arial"/>
              </a:rPr>
              <a:t>im Bild </a:t>
            </a:r>
            <a:r>
              <a:rPr lang="de-DE" sz="2000" b="0" u="none" strike="noStrike">
                <a:solidFill>
                  <a:schemeClr val="dk1"/>
                </a:solidFill>
                <a:effectLst/>
                <a:uFillTx/>
                <a:latin typeface="Arial"/>
                <a:ea typeface="Arial"/>
              </a:rPr>
              <a:t>sein?</a:t>
            </a:r>
            <a:endParaRPr lang="de-DE" sz="2000" b="0" u="none" strike="noStrike">
              <a:solidFill>
                <a:schemeClr val="dk1"/>
              </a:solidFill>
              <a:effectLst/>
              <a:uFillTx/>
              <a:latin typeface="Calibri"/>
            </a:endParaRPr>
          </a:p>
        </p:txBody>
      </p:sp>
      <p:pic>
        <p:nvPicPr>
          <p:cNvPr id="358" name="Grafik 1"/>
          <p:cNvPicPr/>
          <p:nvPr/>
        </p:nvPicPr>
        <p:blipFill>
          <a:blip r:embed="rId2"/>
          <a:stretch/>
        </p:blipFill>
        <p:spPr>
          <a:xfrm>
            <a:off x="1208880" y="1179000"/>
            <a:ext cx="6550200" cy="4364280"/>
          </a:xfrm>
          <a:prstGeom prst="rect">
            <a:avLst/>
          </a:prstGeom>
          <a:noFill/>
          <a:ln w="0">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M12 Paradies-Motiv: Texterschließung</a:t>
            </a:r>
            <a:endParaRPr lang="de-DE" sz="3200" b="0" u="none" strike="noStrike">
              <a:solidFill>
                <a:srgbClr val="84B818"/>
              </a:solidFill>
              <a:effectLst/>
              <a:uFillTx/>
              <a:latin typeface="Arial"/>
            </a:endParaRPr>
          </a:p>
        </p:txBody>
      </p:sp>
      <p:sp>
        <p:nvSpPr>
          <p:cNvPr id="360"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marL="457200" indent="-457200" algn="l" defTabSz="914400">
              <a:lnSpc>
                <a:spcPct val="100000"/>
              </a:lnSpc>
              <a:buClr>
                <a:srgbClr val="84B818"/>
              </a:buClr>
              <a:buFont typeface="Calibri"/>
              <a:buAutoNum type="arabicPeriod"/>
            </a:pPr>
            <a:r>
              <a:rPr lang="de-DE" sz="2400" b="1" u="none" strike="noStrike">
                <a:solidFill>
                  <a:schemeClr val="dk1"/>
                </a:solidFill>
                <a:effectLst/>
                <a:uFillTx/>
                <a:latin typeface="Arial"/>
                <a:ea typeface="Arial"/>
              </a:rPr>
              <a:t>Hört</a:t>
            </a:r>
            <a:r>
              <a:rPr lang="de-DE" sz="2400" b="0" u="none" strike="noStrike">
                <a:solidFill>
                  <a:schemeClr val="dk1"/>
                </a:solidFill>
                <a:effectLst/>
                <a:uFillTx/>
                <a:latin typeface="Arial"/>
                <a:ea typeface="Arial"/>
              </a:rPr>
              <a:t> euch den gelesenen Liedtext aufmerksam an.      Wenn ihr wollt:</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2400" b="1" u="none" strike="noStrike">
                <a:solidFill>
                  <a:schemeClr val="dk1"/>
                </a:solidFill>
                <a:effectLst/>
                <a:uFillTx/>
                <a:latin typeface="Arial"/>
                <a:ea typeface="Arial"/>
              </a:rPr>
              <a:t>Lest</a:t>
            </a:r>
            <a:r>
              <a:rPr lang="de-DE" sz="2400" b="0" u="none" strike="noStrike">
                <a:solidFill>
                  <a:schemeClr val="dk1"/>
                </a:solidFill>
                <a:effectLst/>
                <a:uFillTx/>
                <a:latin typeface="Arial"/>
                <a:ea typeface="Arial"/>
              </a:rPr>
              <a:t> den Text mit,</a:t>
            </a:r>
            <a:endParaRPr lang="de-DE" sz="2400" b="0" u="none" strike="noStrike">
              <a:solidFill>
                <a:schemeClr val="dk1"/>
              </a:solidFill>
              <a:effectLst/>
              <a:uFillTx/>
              <a:latin typeface="Calibri"/>
            </a:endParaRPr>
          </a:p>
          <a:p>
            <a:pPr marL="743040" lvl="1" indent="-285840" algn="l" defTabSz="914400">
              <a:lnSpc>
                <a:spcPct val="100000"/>
              </a:lnSpc>
              <a:buClr>
                <a:srgbClr val="000000"/>
              </a:buClr>
              <a:buFont typeface="Arial"/>
              <a:buChar char="–"/>
            </a:pPr>
            <a:r>
              <a:rPr lang="de-DE" sz="2400" b="0" u="none" strike="noStrike">
                <a:solidFill>
                  <a:schemeClr val="dk1"/>
                </a:solidFill>
                <a:effectLst/>
                <a:uFillTx/>
                <a:latin typeface="Arial"/>
                <a:ea typeface="Arial"/>
              </a:rPr>
              <a:t>macht euch </a:t>
            </a:r>
            <a:r>
              <a:rPr lang="de-DE" sz="2400" b="1" u="none" strike="noStrike">
                <a:solidFill>
                  <a:schemeClr val="dk1"/>
                </a:solidFill>
                <a:effectLst/>
                <a:uFillTx/>
                <a:latin typeface="Arial"/>
                <a:ea typeface="Arial"/>
              </a:rPr>
              <a:t>Notizen/Markierungen </a:t>
            </a:r>
            <a:r>
              <a:rPr lang="de-DE" sz="2400" b="0" u="none" strike="noStrike">
                <a:solidFill>
                  <a:schemeClr val="dk1"/>
                </a:solidFill>
                <a:effectLst/>
                <a:uFillTx/>
                <a:latin typeface="Arial"/>
                <a:ea typeface="Arial"/>
              </a:rPr>
              <a:t>im Text.</a:t>
            </a:r>
            <a:endParaRPr lang="de-DE" sz="2400" b="0" u="none" strike="noStrike">
              <a:solidFill>
                <a:schemeClr val="dk1"/>
              </a:solidFill>
              <a:effectLst/>
              <a:uFillTx/>
              <a:latin typeface="Calibri"/>
            </a:endParaRPr>
          </a:p>
          <a:p>
            <a:pPr indent="0" algn="l" defTabSz="914400">
              <a:lnSpc>
                <a:spcPct val="100000"/>
              </a:lnSpc>
              <a:buNone/>
              <a:tabLst>
                <a:tab pos="0" algn="l"/>
              </a:tabLst>
            </a:pPr>
            <a:endParaRPr lang="de-DE" sz="6600" b="0" u="none" strike="noStrike">
              <a:solidFill>
                <a:schemeClr val="dk1"/>
              </a:solidFill>
              <a:effectLst/>
              <a:uFillTx/>
              <a:latin typeface="Arial"/>
            </a:endParaRPr>
          </a:p>
          <a:p>
            <a:pPr marL="457200" indent="-457200" algn="l" defTabSz="914400">
              <a:lnSpc>
                <a:spcPct val="100000"/>
              </a:lnSpc>
              <a:buClr>
                <a:srgbClr val="84B818"/>
              </a:buClr>
              <a:buFont typeface="Calibri"/>
              <a:buAutoNum type="arabicPeriod"/>
              <a:tabLst>
                <a:tab pos="0" algn="l"/>
              </a:tabLst>
            </a:pPr>
            <a:r>
              <a:rPr lang="de-DE" sz="2400" b="1" u="none" strike="noStrike">
                <a:solidFill>
                  <a:schemeClr val="dk1"/>
                </a:solidFill>
                <a:effectLst/>
                <a:uFillTx/>
                <a:latin typeface="Arial"/>
                <a:ea typeface="Arial"/>
              </a:rPr>
              <a:t>Ruft</a:t>
            </a:r>
            <a:r>
              <a:rPr lang="de-DE" sz="2400" b="0" u="none" strike="noStrike">
                <a:solidFill>
                  <a:schemeClr val="dk1"/>
                </a:solidFill>
                <a:effectLst/>
                <a:uFillTx/>
                <a:latin typeface="Arial"/>
                <a:ea typeface="Arial"/>
              </a:rPr>
              <a:t> Wörter oder Sätze aus dem Lied in den Raum, die euch ansprechen.</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Was findest du </a:t>
            </a:r>
            <a:r>
              <a:rPr lang="de-DE" sz="2400" b="1" u="none" strike="noStrike">
                <a:solidFill>
                  <a:schemeClr val="dk1"/>
                </a:solidFill>
                <a:effectLst/>
                <a:uFillTx/>
                <a:latin typeface="Arial"/>
                <a:ea typeface="Arial"/>
              </a:rPr>
              <a:t>schön</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Calibri"/>
            </a:endParaRPr>
          </a:p>
          <a:p>
            <a:pPr marL="743040" lvl="1" indent="-285840" algn="l"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Was findest du </a:t>
            </a:r>
            <a:r>
              <a:rPr lang="de-DE" sz="2400" b="1" u="none" strike="noStrike">
                <a:solidFill>
                  <a:schemeClr val="dk1"/>
                </a:solidFill>
                <a:effectLst/>
                <a:uFillTx/>
                <a:latin typeface="Arial"/>
                <a:ea typeface="Arial"/>
              </a:rPr>
              <a:t>wichtig</a:t>
            </a:r>
            <a:r>
              <a:rPr lang="de-DE" sz="2400" b="0" u="none" strike="noStrike">
                <a:solidFill>
                  <a:schemeClr val="dk1"/>
                </a:solidFill>
                <a:effectLst/>
                <a:uFillTx/>
                <a:latin typeface="Arial"/>
                <a:ea typeface="Arial"/>
              </a:rPr>
              <a:t> und braucht </a:t>
            </a:r>
            <a:r>
              <a:rPr lang="de-DE" sz="2400" b="1" u="none" strike="noStrike">
                <a:solidFill>
                  <a:schemeClr val="dk1"/>
                </a:solidFill>
                <a:effectLst/>
                <a:uFillTx/>
                <a:latin typeface="Arial"/>
                <a:ea typeface="Arial"/>
              </a:rPr>
              <a:t>Schutz</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Calibri"/>
            </a:endParaRPr>
          </a:p>
          <a:p>
            <a:pPr marL="743040" lvl="1" indent="-285840" algn="l"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Was macht dir </a:t>
            </a:r>
            <a:r>
              <a:rPr lang="de-DE" sz="2400" b="1" u="none" strike="noStrike">
                <a:solidFill>
                  <a:schemeClr val="dk1"/>
                </a:solidFill>
                <a:effectLst/>
                <a:uFillTx/>
                <a:latin typeface="Arial"/>
                <a:ea typeface="Arial"/>
              </a:rPr>
              <a:t>Hoffnung</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Calibri"/>
            </a:endParaRPr>
          </a:p>
        </p:txBody>
      </p:sp>
      <p:sp>
        <p:nvSpPr>
          <p:cNvPr id="361" name="Textfeld 4"/>
          <p:cNvSpPr/>
          <p:nvPr/>
        </p:nvSpPr>
        <p:spPr>
          <a:xfrm>
            <a:off x="251640" y="3975480"/>
            <a:ext cx="2974680" cy="4608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2400" b="0" i="1" u="none" strike="noStrike">
                <a:solidFill>
                  <a:schemeClr val="dk1"/>
                </a:solidFill>
                <a:effectLst/>
                <a:uFillTx/>
                <a:latin typeface="Arial"/>
                <a:ea typeface="Arial"/>
              </a:rPr>
              <a:t>Nach dem Vorlesen:</a:t>
            </a:r>
            <a:endParaRPr lang="de" sz="2400" b="0" u="none" strike="noStrike">
              <a:solidFill>
                <a:srgbClr val="000000"/>
              </a:solidFill>
              <a:effectLst/>
              <a:uFillTx/>
              <a:latin typeface="Calibri"/>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60">
                                            <p:txEl>
                                              <p:pRg st="4" end="4"/>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360">
                                            <p:txEl>
                                              <p:pRg st="5" end="5"/>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360">
                                            <p:txEl>
                                              <p:pRg st="6" end="6"/>
                                            </p:txEl>
                                          </p:spTgt>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3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p:cNvSpPr>
          <p:nvPr>
            <p:ph type="title"/>
          </p:nvPr>
        </p:nvSpPr>
        <p:spPr>
          <a:xfrm>
            <a:off x="251640" y="1268640"/>
            <a:ext cx="8784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800" b="0" u="none" strike="noStrike">
                <a:solidFill>
                  <a:srgbClr val="84B818"/>
                </a:solidFill>
                <a:effectLst/>
                <a:uFillTx/>
                <a:latin typeface="Arial"/>
                <a:ea typeface="Arial"/>
              </a:rPr>
              <a:t>M12 Die Schöpfung wird gelobt – in Bibel </a:t>
            </a:r>
            <a:r>
              <a:rPr lang="de-DE" sz="2800" b="0" u="sng" strike="noStrike">
                <a:solidFill>
                  <a:srgbClr val="84B818"/>
                </a:solidFill>
                <a:effectLst/>
                <a:uFillTx/>
                <a:latin typeface="Arial"/>
                <a:ea typeface="Arial"/>
              </a:rPr>
              <a:t>und</a:t>
            </a:r>
            <a:r>
              <a:rPr lang="de-DE" sz="2800" b="0" u="none" strike="noStrike">
                <a:solidFill>
                  <a:srgbClr val="84B818"/>
                </a:solidFill>
                <a:effectLst/>
                <a:uFillTx/>
                <a:latin typeface="Arial"/>
                <a:ea typeface="Arial"/>
              </a:rPr>
              <a:t> Koran</a:t>
            </a:r>
            <a:endParaRPr lang="de-DE" sz="2800" b="0" u="none" strike="noStrike">
              <a:solidFill>
                <a:srgbClr val="84B818"/>
              </a:solidFill>
              <a:effectLst/>
              <a:uFillTx/>
              <a:latin typeface="Arial"/>
            </a:endParaRPr>
          </a:p>
        </p:txBody>
      </p:sp>
      <p:sp>
        <p:nvSpPr>
          <p:cNvPr id="363" name="PlaceHolder 2"/>
          <p:cNvSpPr>
            <a:spLocks noGrp="1"/>
          </p:cNvSpPr>
          <p:nvPr>
            <p:ph/>
          </p:nvPr>
        </p:nvSpPr>
        <p:spPr>
          <a:xfrm>
            <a:off x="251640" y="1772640"/>
            <a:ext cx="8891640" cy="4463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Heilige Schrift des Christentums: Bibel</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pPr>
            <a:r>
              <a:rPr lang="de-DE" sz="1600" b="0" u="none" strike="noStrike">
                <a:solidFill>
                  <a:schemeClr val="dk1"/>
                </a:solidFill>
                <a:effectLst/>
                <a:uFillTx/>
                <a:latin typeface="Arial"/>
                <a:ea typeface="Arial"/>
              </a:rPr>
              <a:t>Die </a:t>
            </a:r>
            <a:r>
              <a:rPr lang="de-DE" sz="1600" b="1" u="none" strike="noStrike">
                <a:solidFill>
                  <a:schemeClr val="dk1"/>
                </a:solidFill>
                <a:effectLst/>
                <a:uFillTx/>
                <a:latin typeface="Arial"/>
                <a:ea typeface="Arial"/>
              </a:rPr>
              <a:t>Erde </a:t>
            </a:r>
            <a:r>
              <a:rPr lang="de-DE" sz="1600" b="0" u="none" strike="noStrike">
                <a:solidFill>
                  <a:schemeClr val="dk1"/>
                </a:solidFill>
                <a:effectLst/>
                <a:uFillTx/>
                <a:latin typeface="Arial"/>
                <a:ea typeface="Arial"/>
              </a:rPr>
              <a:t>als </a:t>
            </a:r>
            <a:r>
              <a:rPr lang="de-DE" sz="1600" b="1" u="none" strike="noStrike">
                <a:solidFill>
                  <a:schemeClr val="dk1"/>
                </a:solidFill>
                <a:effectLst/>
                <a:highlight>
                  <a:srgbClr val="00FFFF"/>
                </a:highlight>
                <a:uFillTx/>
                <a:latin typeface="Arial"/>
                <a:ea typeface="Arial"/>
              </a:rPr>
              <a:t>Mit-Welt</a:t>
            </a:r>
            <a:r>
              <a:rPr lang="de-DE" sz="1600" b="0" u="none" strike="noStrike">
                <a:solidFill>
                  <a:schemeClr val="dk1"/>
                </a:solidFill>
                <a:effectLst/>
                <a:uFillTx/>
                <a:latin typeface="Arial"/>
                <a:ea typeface="Arial"/>
              </a:rPr>
              <a:t> ist </a:t>
            </a:r>
            <a:r>
              <a:rPr lang="de-DE" sz="1600" b="1" u="none" strike="noStrike">
                <a:solidFill>
                  <a:schemeClr val="dk1"/>
                </a:solidFill>
                <a:effectLst/>
                <a:uFillTx/>
                <a:latin typeface="Arial"/>
                <a:ea typeface="Arial"/>
              </a:rPr>
              <a:t>dem Menschen </a:t>
            </a:r>
            <a:r>
              <a:rPr lang="de-DE" sz="1600" b="0" u="none" strike="noStrike">
                <a:solidFill>
                  <a:schemeClr val="dk1"/>
                </a:solidFill>
                <a:effectLst/>
                <a:uFillTx/>
                <a:latin typeface="Arial"/>
                <a:ea typeface="Arial"/>
              </a:rPr>
              <a:t>für seine Lebzeit </a:t>
            </a:r>
            <a:r>
              <a:rPr lang="de-DE" sz="1600" b="1" u="none" strike="noStrike">
                <a:solidFill>
                  <a:schemeClr val="dk1"/>
                </a:solidFill>
                <a:effectLst/>
                <a:highlight>
                  <a:srgbClr val="00FFFF"/>
                </a:highlight>
                <a:uFillTx/>
                <a:latin typeface="Arial"/>
                <a:ea typeface="Arial"/>
              </a:rPr>
              <a:t>geliehen</a:t>
            </a:r>
            <a:r>
              <a:rPr lang="de-DE" sz="1600" b="0" u="none" strike="noStrike">
                <a:solidFill>
                  <a:schemeClr val="dk1"/>
                </a:solidFill>
                <a:effectLst/>
                <a:uFillTx/>
                <a:latin typeface="Arial"/>
                <a:ea typeface="Arial"/>
              </a:rPr>
              <a:t>, er darf sie </a:t>
            </a:r>
            <a:r>
              <a:rPr lang="de-DE" sz="1600" b="1" u="none" strike="noStrike">
                <a:solidFill>
                  <a:schemeClr val="dk1"/>
                </a:solidFill>
                <a:effectLst/>
                <a:uFillTx/>
                <a:latin typeface="Arial"/>
                <a:ea typeface="Arial"/>
              </a:rPr>
              <a:t>nutzen</a:t>
            </a:r>
            <a:endParaRPr lang="de-DE" sz="1600" b="0" u="none" strike="noStrike">
              <a:solidFill>
                <a:schemeClr val="dk1"/>
              </a:solidFill>
              <a:effectLst/>
              <a:uFillTx/>
              <a:latin typeface="Calibri"/>
            </a:endParaRPr>
          </a:p>
          <a:p>
            <a:pPr marL="1143000" lvl="2" indent="-228600" algn="l" defTabSz="914400">
              <a:lnSpc>
                <a:spcPct val="100000"/>
              </a:lnSpc>
              <a:buClr>
                <a:srgbClr val="000000"/>
              </a:buClr>
              <a:buFont typeface="Arial"/>
              <a:buChar char="•"/>
            </a:pPr>
            <a:r>
              <a:rPr lang="de-DE" sz="1600" b="1" u="none" strike="noStrike">
                <a:solidFill>
                  <a:schemeClr val="dk1"/>
                </a:solidFill>
                <a:effectLst/>
                <a:uFillTx/>
                <a:latin typeface="Arial"/>
                <a:ea typeface="Arial"/>
              </a:rPr>
              <a:t>Aber </a:t>
            </a:r>
            <a:r>
              <a:rPr lang="de-DE" sz="1600" b="0" u="none" strike="noStrike">
                <a:solidFill>
                  <a:schemeClr val="dk1"/>
                </a:solidFill>
                <a:effectLst/>
                <a:uFillTx/>
                <a:latin typeface="Arial"/>
                <a:ea typeface="Arial"/>
              </a:rPr>
              <a:t>nur </a:t>
            </a:r>
            <a:r>
              <a:rPr lang="de-DE" sz="1600" b="1" u="none" strike="noStrike">
                <a:solidFill>
                  <a:schemeClr val="dk1"/>
                </a:solidFill>
                <a:effectLst/>
                <a:uFillTx/>
                <a:latin typeface="Arial"/>
                <a:ea typeface="Arial"/>
              </a:rPr>
              <a:t>nach</a:t>
            </a:r>
            <a:r>
              <a:rPr lang="de-DE" sz="1600" b="0" u="none" strike="noStrike">
                <a:solidFill>
                  <a:schemeClr val="dk1"/>
                </a:solidFill>
                <a:effectLst/>
                <a:uFillTx/>
                <a:latin typeface="Arial"/>
                <a:ea typeface="Arial"/>
              </a:rPr>
              <a:t> dem </a:t>
            </a:r>
            <a:r>
              <a:rPr lang="de-DE" sz="1600" b="1" u="none" strike="noStrike">
                <a:solidFill>
                  <a:schemeClr val="dk1"/>
                </a:solidFill>
                <a:effectLst/>
                <a:highlight>
                  <a:srgbClr val="00FFFF"/>
                </a:highlight>
                <a:uFillTx/>
                <a:latin typeface="Arial"/>
                <a:ea typeface="Arial"/>
              </a:rPr>
              <a:t>Vorbild Gottes</a:t>
            </a:r>
            <a:r>
              <a:rPr lang="de-DE" sz="1600" b="0" u="none" strike="noStrike">
                <a:solidFill>
                  <a:schemeClr val="dk1"/>
                </a:solidFill>
                <a:effectLst/>
                <a:uFillTx/>
                <a:latin typeface="Arial"/>
                <a:ea typeface="Arial"/>
              </a:rPr>
              <a:t>, also mit Respekt und </a:t>
            </a:r>
            <a:r>
              <a:rPr lang="de-DE" sz="1600" b="1" u="none" strike="noStrike">
                <a:solidFill>
                  <a:schemeClr val="dk1"/>
                </a:solidFill>
                <a:effectLst/>
                <a:highlight>
                  <a:srgbClr val="00FFFF"/>
                </a:highlight>
                <a:uFillTx/>
                <a:latin typeface="Arial"/>
                <a:ea typeface="Arial"/>
              </a:rPr>
              <a:t>Fürsorge</a:t>
            </a:r>
            <a:r>
              <a:rPr lang="de-DE" sz="1600" b="0" u="none" strike="noStrike">
                <a:solidFill>
                  <a:schemeClr val="dk1"/>
                </a:solidFill>
                <a:effectLst/>
                <a:uFillTx/>
                <a:latin typeface="Arial"/>
                <a:ea typeface="Arial"/>
              </a:rPr>
              <a:t> (Genesis 1)</a:t>
            </a:r>
            <a:endParaRPr lang="de-DE" sz="1600" b="0" u="none" strike="noStrike">
              <a:solidFill>
                <a:schemeClr val="dk1"/>
              </a:solidFill>
              <a:effectLst/>
              <a:uFillTx/>
              <a:latin typeface="Calibri"/>
            </a:endParaRPr>
          </a:p>
          <a:p>
            <a:pPr indent="0" algn="l" defTabSz="914400">
              <a:lnSpc>
                <a:spcPct val="100000"/>
              </a:lnSpc>
              <a:buNone/>
              <a:tabLst>
                <a:tab pos="0" algn="l"/>
              </a:tabLst>
            </a:pPr>
            <a:endParaRPr lang="de-DE" sz="8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1600" b="1" u="none" strike="noStrike">
                <a:solidFill>
                  <a:schemeClr val="dk1"/>
                </a:solidFill>
                <a:effectLst/>
                <a:highlight>
                  <a:srgbClr val="FFFF00"/>
                </a:highlight>
                <a:uFillTx/>
                <a:latin typeface="Arial"/>
                <a:ea typeface="Arial"/>
              </a:rPr>
              <a:t>Gott lobt </a:t>
            </a:r>
            <a:r>
              <a:rPr lang="de-DE" sz="1600" b="0" u="none" strike="noStrike">
                <a:solidFill>
                  <a:schemeClr val="dk1"/>
                </a:solidFill>
                <a:effectLst/>
                <a:uFillTx/>
                <a:latin typeface="Arial"/>
                <a:ea typeface="Arial"/>
              </a:rPr>
              <a:t>seine</a:t>
            </a:r>
            <a:r>
              <a:rPr lang="de-DE" sz="1600" b="1" u="none" strike="noStrike">
                <a:solidFill>
                  <a:schemeClr val="dk1"/>
                </a:solidFill>
                <a:effectLst/>
                <a:uFillTx/>
                <a:latin typeface="Arial"/>
                <a:ea typeface="Arial"/>
              </a:rPr>
              <a:t> Schöpfung </a:t>
            </a:r>
            <a:r>
              <a:rPr lang="de-DE" sz="1600" b="0" u="none" strike="noStrike">
                <a:solidFill>
                  <a:schemeClr val="dk1"/>
                </a:solidFill>
                <a:effectLst/>
                <a:uFillTx/>
                <a:latin typeface="Arial"/>
                <a:ea typeface="Arial"/>
              </a:rPr>
              <a:t>selbst als „sehr gut“, nachdem er alle </a:t>
            </a:r>
            <a:r>
              <a:rPr lang="de-DE" sz="1600" b="1" u="none" strike="noStrike">
                <a:solidFill>
                  <a:schemeClr val="dk1"/>
                </a:solidFill>
                <a:effectLst/>
                <a:highlight>
                  <a:srgbClr val="FFFF00"/>
                </a:highlight>
                <a:uFillTx/>
                <a:latin typeface="Arial"/>
                <a:ea typeface="Arial"/>
              </a:rPr>
              <a:t>Geschöpfe in Vielfalt </a:t>
            </a:r>
            <a:r>
              <a:rPr lang="de-DE" sz="1600" b="0" u="none" strike="noStrike">
                <a:solidFill>
                  <a:schemeClr val="dk1"/>
                </a:solidFill>
                <a:effectLst/>
                <a:uFillTx/>
                <a:latin typeface="Arial"/>
                <a:ea typeface="Arial"/>
              </a:rPr>
              <a:t>geschaffen hat (Genesis 2)</a:t>
            </a:r>
            <a:endParaRPr lang="de-DE" sz="1600" b="0" u="none" strike="noStrike">
              <a:solidFill>
                <a:schemeClr val="dk1"/>
              </a:solidFill>
              <a:effectLst/>
              <a:uFillTx/>
              <a:latin typeface="Calibri"/>
            </a:endParaRPr>
          </a:p>
          <a:p>
            <a:pPr indent="0" algn="l" defTabSz="914400">
              <a:lnSpc>
                <a:spcPct val="100000"/>
              </a:lnSpc>
              <a:buNone/>
              <a:tabLst>
                <a:tab pos="0" algn="l"/>
              </a:tabLst>
            </a:pPr>
            <a:endParaRPr lang="de-DE" sz="8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1600" b="1" u="none" strike="noStrike">
                <a:solidFill>
                  <a:schemeClr val="dk1"/>
                </a:solidFill>
                <a:effectLst/>
                <a:highlight>
                  <a:srgbClr val="FF00FF"/>
                </a:highlight>
                <a:uFillTx/>
                <a:latin typeface="Arial"/>
                <a:ea typeface="Arial"/>
              </a:rPr>
              <a:t>Menschen</a:t>
            </a:r>
            <a:r>
              <a:rPr lang="de-DE" sz="1600" b="1" u="none" strike="noStrike">
                <a:solidFill>
                  <a:schemeClr val="dk1"/>
                </a:solidFill>
                <a:effectLst/>
                <a:uFillTx/>
                <a:latin typeface="Arial"/>
                <a:ea typeface="Arial"/>
              </a:rPr>
              <a:t> </a:t>
            </a:r>
            <a:r>
              <a:rPr lang="de-DE" sz="1600" b="1" u="none" strike="noStrike">
                <a:solidFill>
                  <a:schemeClr val="dk1"/>
                </a:solidFill>
                <a:effectLst/>
                <a:highlight>
                  <a:srgbClr val="FF00FF"/>
                </a:highlight>
                <a:uFillTx/>
                <a:latin typeface="Arial"/>
                <a:ea typeface="Arial"/>
              </a:rPr>
              <a:t>loben</a:t>
            </a:r>
            <a:r>
              <a:rPr lang="de-DE" sz="1600" b="1" u="none" strike="noStrike">
                <a:solidFill>
                  <a:schemeClr val="dk1"/>
                </a:solidFill>
                <a:effectLst/>
                <a:uFillTx/>
                <a:latin typeface="Arial"/>
                <a:ea typeface="Arial"/>
              </a:rPr>
              <a:t> den </a:t>
            </a:r>
            <a:r>
              <a:rPr lang="de-DE" sz="1600" b="1" u="none" strike="noStrike">
                <a:solidFill>
                  <a:schemeClr val="dk1"/>
                </a:solidFill>
                <a:effectLst/>
                <a:highlight>
                  <a:srgbClr val="FF00FF"/>
                </a:highlight>
                <a:uFillTx/>
                <a:latin typeface="Arial"/>
                <a:ea typeface="Arial"/>
              </a:rPr>
              <a:t>Schöpfer</a:t>
            </a:r>
            <a:r>
              <a:rPr lang="de-DE" sz="1600" b="1" u="none" strike="noStrike">
                <a:solidFill>
                  <a:schemeClr val="dk1"/>
                </a:solidFill>
                <a:effectLst/>
                <a:uFillTx/>
                <a:latin typeface="Arial"/>
                <a:ea typeface="Arial"/>
              </a:rPr>
              <a:t> </a:t>
            </a:r>
            <a:r>
              <a:rPr lang="de-DE" sz="1600" b="0" u="none" strike="noStrike">
                <a:solidFill>
                  <a:schemeClr val="dk1"/>
                </a:solidFill>
                <a:effectLst/>
                <a:uFillTx/>
                <a:latin typeface="Arial"/>
                <a:ea typeface="Arial"/>
              </a:rPr>
              <a:t>für sein Werk/ sind Gott </a:t>
            </a:r>
            <a:r>
              <a:rPr lang="de-DE" sz="1600" b="1" u="none" strike="noStrike">
                <a:solidFill>
                  <a:schemeClr val="dk1"/>
                </a:solidFill>
                <a:effectLst/>
                <a:uFillTx/>
                <a:latin typeface="Arial"/>
                <a:ea typeface="Arial"/>
              </a:rPr>
              <a:t>dankbar</a:t>
            </a:r>
            <a:r>
              <a:rPr lang="de-DE" sz="1600" b="0" u="none" strike="noStrike">
                <a:solidFill>
                  <a:schemeClr val="dk1"/>
                </a:solidFill>
                <a:effectLst/>
                <a:uFillTx/>
                <a:latin typeface="Arial"/>
                <a:ea typeface="Arial"/>
              </a:rPr>
              <a:t> (z. B. Psalm 104)</a:t>
            </a:r>
            <a:endParaRPr lang="de-DE" sz="1600" b="0" u="none" strike="noStrike">
              <a:solidFill>
                <a:schemeClr val="dk1"/>
              </a:solidFill>
              <a:effectLst/>
              <a:uFillTx/>
              <a:latin typeface="Calibri"/>
            </a:endParaRPr>
          </a:p>
          <a:p>
            <a:pPr marL="743040" lvl="1" indent="-285840" algn="l" defTabSz="914400">
              <a:lnSpc>
                <a:spcPct val="100000"/>
              </a:lnSpc>
              <a:buClr>
                <a:srgbClr val="000000"/>
              </a:buClr>
              <a:buFont typeface="Arial"/>
              <a:buChar char="–"/>
              <a:tabLst>
                <a:tab pos="0" algn="l"/>
              </a:tabLst>
            </a:pPr>
            <a:r>
              <a:rPr lang="de-DE" sz="1600" b="0" u="none" strike="noStrike">
                <a:solidFill>
                  <a:schemeClr val="dk1"/>
                </a:solidFill>
                <a:effectLst/>
                <a:uFillTx/>
                <a:latin typeface="Arial"/>
                <a:ea typeface="Arial"/>
              </a:rPr>
              <a:t>Auch </a:t>
            </a:r>
            <a:r>
              <a:rPr lang="de-DE" sz="1600" b="1" u="none" strike="noStrike">
                <a:solidFill>
                  <a:schemeClr val="dk1"/>
                </a:solidFill>
                <a:effectLst/>
                <a:highlight>
                  <a:srgbClr val="FF00FF"/>
                </a:highlight>
                <a:uFillTx/>
                <a:latin typeface="Arial"/>
                <a:ea typeface="Arial"/>
              </a:rPr>
              <a:t>Tiere</a:t>
            </a:r>
            <a:r>
              <a:rPr lang="de-DE" sz="1600" b="0" u="none" strike="noStrike">
                <a:solidFill>
                  <a:schemeClr val="dk1"/>
                </a:solidFill>
                <a:effectLst/>
                <a:uFillTx/>
                <a:latin typeface="Arial"/>
                <a:ea typeface="Arial"/>
              </a:rPr>
              <a:t> und andere Geschöpfe </a:t>
            </a:r>
            <a:r>
              <a:rPr lang="de-DE" sz="1600" b="1" u="none" strike="noStrike">
                <a:solidFill>
                  <a:schemeClr val="dk1"/>
                </a:solidFill>
                <a:effectLst/>
                <a:uFillTx/>
                <a:latin typeface="Arial"/>
                <a:ea typeface="Arial"/>
              </a:rPr>
              <a:t>können den </a:t>
            </a:r>
            <a:r>
              <a:rPr lang="de-DE" sz="1600" b="1" u="none" strike="noStrike">
                <a:solidFill>
                  <a:schemeClr val="dk1"/>
                </a:solidFill>
                <a:effectLst/>
                <a:highlight>
                  <a:srgbClr val="FF00FF"/>
                </a:highlight>
                <a:uFillTx/>
                <a:latin typeface="Arial"/>
                <a:ea typeface="Arial"/>
              </a:rPr>
              <a:t>Schöpfer</a:t>
            </a:r>
            <a:r>
              <a:rPr lang="de-DE" sz="1600" b="1" u="none" strike="noStrike">
                <a:solidFill>
                  <a:schemeClr val="dk1"/>
                </a:solidFill>
                <a:effectLst/>
                <a:uFillTx/>
                <a:latin typeface="Arial"/>
                <a:ea typeface="Arial"/>
              </a:rPr>
              <a:t> </a:t>
            </a:r>
            <a:r>
              <a:rPr lang="de-DE" sz="1600" b="1" u="none" strike="noStrike">
                <a:solidFill>
                  <a:schemeClr val="dk1"/>
                </a:solidFill>
                <a:effectLst/>
                <a:highlight>
                  <a:srgbClr val="FF00FF"/>
                </a:highlight>
                <a:uFillTx/>
                <a:latin typeface="Arial"/>
                <a:ea typeface="Arial"/>
              </a:rPr>
              <a:t>loben</a:t>
            </a:r>
            <a:r>
              <a:rPr lang="de-DE" sz="1600" b="1" u="none" strike="noStrike">
                <a:solidFill>
                  <a:schemeClr val="dk1"/>
                </a:solidFill>
                <a:effectLst/>
                <a:uFillTx/>
                <a:latin typeface="Arial"/>
                <a:ea typeface="Arial"/>
              </a:rPr>
              <a:t> </a:t>
            </a:r>
            <a:r>
              <a:rPr lang="de-DE" sz="1600" b="0" u="none" strike="noStrike">
                <a:solidFill>
                  <a:schemeClr val="dk1"/>
                </a:solidFill>
                <a:effectLst/>
                <a:uFillTx/>
                <a:latin typeface="Arial"/>
                <a:ea typeface="Arial"/>
              </a:rPr>
              <a:t>(z. B. Psalmen 148)</a:t>
            </a:r>
            <a:endParaRPr lang="de-DE" sz="1600" b="0" u="none" strike="noStrike">
              <a:solidFill>
                <a:schemeClr val="dk1"/>
              </a:solidFill>
              <a:effectLst/>
              <a:uFillTx/>
              <a:latin typeface="Calibri"/>
            </a:endParaRPr>
          </a:p>
          <a:p>
            <a:pPr marL="457200" indent="0" algn="l" defTabSz="914400">
              <a:lnSpc>
                <a:spcPct val="100000"/>
              </a:lnSpc>
              <a:buNone/>
              <a:tabLst>
                <a:tab pos="0" algn="l"/>
              </a:tabLst>
            </a:pPr>
            <a:endParaRPr lang="de-DE" sz="10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Heilige Schrift des Islam: Koran</a:t>
            </a:r>
            <a:endParaRPr lang="de-DE" sz="24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1600" b="1" u="none" strike="noStrike">
                <a:solidFill>
                  <a:schemeClr val="dk1"/>
                </a:solidFill>
                <a:effectLst/>
                <a:uFillTx/>
                <a:latin typeface="Arial"/>
                <a:ea typeface="Arial"/>
              </a:rPr>
              <a:t>Gott als </a:t>
            </a:r>
            <a:r>
              <a:rPr lang="de-DE" sz="1600" b="1" u="none" strike="noStrike">
                <a:solidFill>
                  <a:schemeClr val="dk1"/>
                </a:solidFill>
                <a:effectLst/>
                <a:highlight>
                  <a:srgbClr val="00FFFF"/>
                </a:highlight>
                <a:uFillTx/>
                <a:latin typeface="Arial"/>
                <a:ea typeface="Arial"/>
              </a:rPr>
              <a:t>fürsorglicher Schöpfer</a:t>
            </a:r>
            <a:r>
              <a:rPr lang="de-DE" sz="1600" b="1" u="none" strike="noStrike">
                <a:solidFill>
                  <a:schemeClr val="dk1"/>
                </a:solidFill>
                <a:effectLst/>
                <a:uFillTx/>
                <a:latin typeface="Arial"/>
                <a:ea typeface="Arial"/>
              </a:rPr>
              <a:t>:</a:t>
            </a:r>
            <a:r>
              <a:rPr lang="de-DE" sz="1600" b="0" u="none" strike="noStrike">
                <a:solidFill>
                  <a:schemeClr val="dk1"/>
                </a:solidFill>
                <a:effectLst/>
                <a:uFillTx/>
                <a:latin typeface="Arial"/>
                <a:ea typeface="Arial"/>
              </a:rPr>
              <a:t> schafft in Form der </a:t>
            </a:r>
            <a:r>
              <a:rPr lang="de-DE" sz="1600" b="1" u="none" strike="noStrike">
                <a:solidFill>
                  <a:schemeClr val="dk1"/>
                </a:solidFill>
                <a:effectLst/>
                <a:highlight>
                  <a:srgbClr val="00FFFF"/>
                </a:highlight>
                <a:uFillTx/>
                <a:latin typeface="Arial"/>
                <a:ea typeface="Arial"/>
              </a:rPr>
              <a:t>Mit-Welt</a:t>
            </a:r>
            <a:r>
              <a:rPr lang="de-DE" sz="1600" b="1" u="none" strike="noStrike">
                <a:solidFill>
                  <a:schemeClr val="dk1"/>
                </a:solidFill>
                <a:effectLst/>
                <a:uFillTx/>
                <a:latin typeface="Arial"/>
                <a:ea typeface="Arial"/>
              </a:rPr>
              <a:t> </a:t>
            </a:r>
            <a:r>
              <a:rPr lang="de-DE" sz="1600" b="0" u="none" strike="noStrike">
                <a:solidFill>
                  <a:schemeClr val="dk1"/>
                </a:solidFill>
                <a:effectLst/>
                <a:uFillTx/>
                <a:latin typeface="Arial"/>
                <a:ea typeface="Arial"/>
              </a:rPr>
              <a:t>perfekte Lebens-bedingungen </a:t>
            </a:r>
            <a:r>
              <a:rPr lang="de-DE" sz="1600" b="1" u="none" strike="noStrike">
                <a:solidFill>
                  <a:schemeClr val="dk1"/>
                </a:solidFill>
                <a:effectLst/>
                <a:highlight>
                  <a:srgbClr val="00FFFF"/>
                </a:highlight>
                <a:uFillTx/>
                <a:latin typeface="Arial"/>
                <a:ea typeface="Arial"/>
              </a:rPr>
              <a:t>für den Menschen</a:t>
            </a:r>
            <a:r>
              <a:rPr lang="de-DE" sz="1600" b="0" u="none" strike="noStrike">
                <a:solidFill>
                  <a:schemeClr val="dk1"/>
                </a:solidFill>
                <a:effectLst/>
                <a:uFillTx/>
                <a:latin typeface="Arial"/>
                <a:ea typeface="Arial"/>
              </a:rPr>
              <a:t> (Suren 14 und 16)</a:t>
            </a:r>
            <a:endParaRPr lang="de-DE" sz="1600" b="0" u="none" strike="noStrike">
              <a:solidFill>
                <a:schemeClr val="dk1"/>
              </a:solidFill>
              <a:effectLst/>
              <a:uFillTx/>
              <a:latin typeface="Calibri"/>
            </a:endParaRPr>
          </a:p>
          <a:p>
            <a:pPr marL="1143000" lvl="2" indent="-228600" algn="l" defTabSz="914400">
              <a:lnSpc>
                <a:spcPct val="100000"/>
              </a:lnSpc>
              <a:buClr>
                <a:srgbClr val="000000"/>
              </a:buClr>
              <a:buFont typeface="Arial"/>
              <a:buChar char="•"/>
              <a:tabLst>
                <a:tab pos="0" algn="l"/>
              </a:tabLst>
            </a:pPr>
            <a:r>
              <a:rPr lang="de-DE" sz="1600" b="1" u="none" strike="noStrike">
                <a:solidFill>
                  <a:schemeClr val="dk1"/>
                </a:solidFill>
                <a:effectLst/>
                <a:uFillTx/>
                <a:latin typeface="Arial"/>
                <a:ea typeface="Arial"/>
              </a:rPr>
              <a:t>Aber</a:t>
            </a:r>
            <a:r>
              <a:rPr lang="de-DE" sz="1600" b="0" u="none" strike="noStrike">
                <a:solidFill>
                  <a:schemeClr val="dk1"/>
                </a:solidFill>
                <a:effectLst/>
                <a:uFillTx/>
                <a:latin typeface="Arial"/>
                <a:ea typeface="Arial"/>
              </a:rPr>
              <a:t> die besondere </a:t>
            </a:r>
            <a:r>
              <a:rPr lang="de-DE" sz="1600" b="1" u="none" strike="noStrike">
                <a:solidFill>
                  <a:schemeClr val="dk1"/>
                </a:solidFill>
                <a:effectLst/>
                <a:uFillTx/>
                <a:latin typeface="Arial"/>
                <a:ea typeface="Arial"/>
              </a:rPr>
              <a:t>Würde</a:t>
            </a:r>
            <a:r>
              <a:rPr lang="de-DE" sz="1600" b="0" u="none" strike="noStrike">
                <a:solidFill>
                  <a:schemeClr val="dk1"/>
                </a:solidFill>
                <a:effectLst/>
                <a:uFillTx/>
                <a:latin typeface="Arial"/>
                <a:ea typeface="Arial"/>
              </a:rPr>
              <a:t> des Menschen hat eine </a:t>
            </a:r>
            <a:r>
              <a:rPr lang="de-DE" sz="1600" b="1" u="none" strike="noStrike">
                <a:solidFill>
                  <a:schemeClr val="dk1"/>
                </a:solidFill>
                <a:effectLst/>
                <a:uFillTx/>
                <a:latin typeface="Arial"/>
                <a:ea typeface="Arial"/>
              </a:rPr>
              <a:t>Bedingung</a:t>
            </a:r>
            <a:r>
              <a:rPr lang="de-DE" sz="1600" b="0" u="none" strike="noStrike">
                <a:solidFill>
                  <a:schemeClr val="dk1"/>
                </a:solidFill>
                <a:effectLst/>
                <a:uFillTx/>
                <a:latin typeface="Arial"/>
                <a:ea typeface="Arial"/>
              </a:rPr>
              <a:t>: Er soll </a:t>
            </a:r>
            <a:r>
              <a:rPr lang="de-DE" sz="1600" b="1" u="none" strike="noStrike">
                <a:solidFill>
                  <a:schemeClr val="dk1"/>
                </a:solidFill>
                <a:effectLst/>
                <a:uFillTx/>
                <a:latin typeface="Arial"/>
                <a:ea typeface="Arial"/>
              </a:rPr>
              <a:t>Verant-wortung übernehmen</a:t>
            </a:r>
            <a:r>
              <a:rPr lang="de-DE" sz="1600" b="0" u="none" strike="noStrike">
                <a:solidFill>
                  <a:schemeClr val="dk1"/>
                </a:solidFill>
                <a:effectLst/>
                <a:uFillTx/>
                <a:latin typeface="Arial"/>
                <a:ea typeface="Arial"/>
              </a:rPr>
              <a:t>/ sich vor dem Schöpfer </a:t>
            </a:r>
            <a:r>
              <a:rPr lang="de-DE" sz="1600" b="1" u="none" strike="noStrike">
                <a:solidFill>
                  <a:schemeClr val="dk1"/>
                </a:solidFill>
                <a:effectLst/>
                <a:uFillTx/>
                <a:latin typeface="Arial"/>
                <a:ea typeface="Arial"/>
              </a:rPr>
              <a:t>niederwerden</a:t>
            </a:r>
            <a:r>
              <a:rPr lang="de-DE" sz="1600" b="0" u="none" strike="noStrike">
                <a:solidFill>
                  <a:schemeClr val="dk1"/>
                </a:solidFill>
                <a:effectLst/>
                <a:uFillTx/>
                <a:latin typeface="Arial"/>
                <a:ea typeface="Arial"/>
              </a:rPr>
              <a:t> (Suren 17 und 53)</a:t>
            </a:r>
            <a:endParaRPr lang="de-DE" sz="1600" b="0" u="none" strike="noStrike">
              <a:solidFill>
                <a:schemeClr val="dk1"/>
              </a:solidFill>
              <a:effectLst/>
              <a:uFillTx/>
              <a:latin typeface="Calibri"/>
            </a:endParaRPr>
          </a:p>
          <a:p>
            <a:pPr indent="0" algn="l" defTabSz="914400">
              <a:lnSpc>
                <a:spcPct val="100000"/>
              </a:lnSpc>
              <a:buNone/>
              <a:tabLst>
                <a:tab pos="0" algn="l"/>
              </a:tabLst>
            </a:pPr>
            <a:endParaRPr lang="de-DE" sz="8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1600" b="0" u="none" strike="noStrike">
                <a:solidFill>
                  <a:schemeClr val="dk1"/>
                </a:solidFill>
                <a:effectLst/>
                <a:uFillTx/>
                <a:latin typeface="Arial"/>
                <a:ea typeface="Arial"/>
              </a:rPr>
              <a:t>Die hohe </a:t>
            </a:r>
            <a:r>
              <a:rPr lang="de-DE" sz="1600" b="1" u="none" strike="noStrike">
                <a:solidFill>
                  <a:schemeClr val="dk1"/>
                </a:solidFill>
                <a:effectLst/>
                <a:uFillTx/>
                <a:latin typeface="Arial"/>
                <a:ea typeface="Arial"/>
              </a:rPr>
              <a:t>Zahl und </a:t>
            </a:r>
            <a:r>
              <a:rPr lang="de-DE" sz="1600" b="1" u="none" strike="noStrike">
                <a:solidFill>
                  <a:schemeClr val="dk1"/>
                </a:solidFill>
                <a:effectLst/>
                <a:highlight>
                  <a:srgbClr val="FFFF00"/>
                </a:highlight>
                <a:uFillTx/>
                <a:latin typeface="Arial"/>
                <a:ea typeface="Arial"/>
              </a:rPr>
              <a:t>Vielfalt der Geschöpfe </a:t>
            </a:r>
            <a:r>
              <a:rPr lang="de-DE" sz="1600" b="0" u="none" strike="noStrike">
                <a:solidFill>
                  <a:schemeClr val="dk1"/>
                </a:solidFill>
                <a:effectLst/>
                <a:uFillTx/>
                <a:latin typeface="Arial"/>
                <a:ea typeface="Arial"/>
              </a:rPr>
              <a:t>ist ein </a:t>
            </a:r>
            <a:r>
              <a:rPr lang="de-DE" sz="1600" b="1" u="none" strike="noStrike">
                <a:solidFill>
                  <a:schemeClr val="dk1"/>
                </a:solidFill>
                <a:effectLst/>
                <a:uFillTx/>
                <a:latin typeface="Arial"/>
                <a:ea typeface="Arial"/>
              </a:rPr>
              <a:t>Zeichen</a:t>
            </a:r>
            <a:r>
              <a:rPr lang="de-DE" sz="1600" b="0" u="none" strike="noStrike">
                <a:solidFill>
                  <a:schemeClr val="dk1"/>
                </a:solidFill>
                <a:effectLst/>
                <a:uFillTx/>
                <a:latin typeface="Arial"/>
                <a:ea typeface="Arial"/>
              </a:rPr>
              <a:t> (</a:t>
            </a:r>
            <a:r>
              <a:rPr lang="ar-AE" sz="1600" b="0" u="none" strike="noStrike">
                <a:solidFill>
                  <a:schemeClr val="dk1"/>
                </a:solidFill>
                <a:effectLst/>
                <a:uFillTx/>
                <a:latin typeface="Arial"/>
                <a:cs typeface="Arial"/>
              </a:rPr>
              <a:t>آية</a:t>
            </a:r>
            <a:r>
              <a:rPr lang="de-DE" sz="1600" b="0" u="none" strike="noStrike">
                <a:solidFill>
                  <a:schemeClr val="dk1"/>
                </a:solidFill>
                <a:effectLst/>
                <a:uFillTx/>
                <a:latin typeface="Arial"/>
                <a:ea typeface="Arial"/>
              </a:rPr>
              <a:t>) für die </a:t>
            </a:r>
            <a:r>
              <a:rPr lang="de-DE" sz="1600" b="1" u="none" strike="noStrike">
                <a:solidFill>
                  <a:schemeClr val="dk1"/>
                </a:solidFill>
                <a:effectLst/>
                <a:uFillTx/>
                <a:latin typeface="Arial"/>
                <a:ea typeface="Arial"/>
              </a:rPr>
              <a:t>Größe und </a:t>
            </a:r>
            <a:r>
              <a:rPr lang="de-DE" sz="1600" b="1" u="none" strike="noStrike">
                <a:solidFill>
                  <a:schemeClr val="dk1"/>
                </a:solidFill>
                <a:effectLst/>
                <a:highlight>
                  <a:srgbClr val="FFFF00"/>
                </a:highlight>
                <a:uFillTx/>
                <a:latin typeface="Arial"/>
                <a:ea typeface="Arial"/>
              </a:rPr>
              <a:t>Schönheit Gottes</a:t>
            </a:r>
            <a:r>
              <a:rPr lang="de-DE" sz="1600" b="0" u="none" strike="noStrike">
                <a:solidFill>
                  <a:schemeClr val="dk1"/>
                </a:solidFill>
                <a:effectLst/>
                <a:uFillTx/>
                <a:latin typeface="Arial"/>
                <a:ea typeface="Arial"/>
              </a:rPr>
              <a:t> (Sure 13)</a:t>
            </a:r>
            <a:endParaRPr lang="de-DE" sz="1600" b="0" u="none" strike="noStrike">
              <a:solidFill>
                <a:schemeClr val="dk1"/>
              </a:solidFill>
              <a:effectLst/>
              <a:uFillTx/>
              <a:latin typeface="Calibri"/>
            </a:endParaRPr>
          </a:p>
          <a:p>
            <a:pPr indent="0" algn="l" defTabSz="914400">
              <a:lnSpc>
                <a:spcPct val="100000"/>
              </a:lnSpc>
              <a:buNone/>
              <a:tabLst>
                <a:tab pos="0" algn="l"/>
              </a:tabLst>
            </a:pPr>
            <a:endParaRPr lang="de-DE" sz="800" b="0" u="none" strike="noStrike">
              <a:solidFill>
                <a:schemeClr val="dk1"/>
              </a:solidFill>
              <a:effectLst/>
              <a:uFillTx/>
              <a:latin typeface="Arial"/>
            </a:endParaRPr>
          </a:p>
          <a:p>
            <a:pPr marL="743040" lvl="1" indent="-285840" algn="l" defTabSz="914400">
              <a:lnSpc>
                <a:spcPct val="100000"/>
              </a:lnSpc>
              <a:buClr>
                <a:srgbClr val="000000"/>
              </a:buClr>
              <a:buFont typeface="Arial"/>
              <a:buChar char="–"/>
              <a:tabLst>
                <a:tab pos="0" algn="l"/>
              </a:tabLst>
            </a:pPr>
            <a:r>
              <a:rPr lang="de-DE" sz="1600" b="1" u="none" strike="noStrike">
                <a:solidFill>
                  <a:schemeClr val="dk1"/>
                </a:solidFill>
                <a:effectLst/>
                <a:highlight>
                  <a:srgbClr val="FF00FF"/>
                </a:highlight>
                <a:uFillTx/>
                <a:latin typeface="Arial"/>
                <a:ea typeface="Arial"/>
              </a:rPr>
              <a:t>Alle Geschöpfe</a:t>
            </a:r>
            <a:r>
              <a:rPr lang="de-DE" sz="1600" b="1" u="none" strike="noStrike">
                <a:solidFill>
                  <a:schemeClr val="dk1"/>
                </a:solidFill>
                <a:effectLst/>
                <a:uFillTx/>
                <a:latin typeface="Arial"/>
                <a:ea typeface="Arial"/>
              </a:rPr>
              <a:t> </a:t>
            </a:r>
            <a:r>
              <a:rPr lang="de-DE" sz="1600" b="1" u="none" strike="noStrike">
                <a:solidFill>
                  <a:schemeClr val="dk1"/>
                </a:solidFill>
                <a:effectLst/>
                <a:highlight>
                  <a:srgbClr val="FF00FF"/>
                </a:highlight>
                <a:uFillTx/>
                <a:latin typeface="Arial"/>
                <a:ea typeface="Arial"/>
              </a:rPr>
              <a:t>loben</a:t>
            </a:r>
            <a:r>
              <a:rPr lang="de-DE" sz="1600" b="1" u="none" strike="noStrike">
                <a:solidFill>
                  <a:schemeClr val="dk1"/>
                </a:solidFill>
                <a:effectLst/>
                <a:uFillTx/>
                <a:latin typeface="Arial"/>
                <a:ea typeface="Arial"/>
              </a:rPr>
              <a:t> den </a:t>
            </a:r>
            <a:r>
              <a:rPr lang="de-DE" sz="1600" b="1" u="none" strike="noStrike">
                <a:solidFill>
                  <a:schemeClr val="dk1"/>
                </a:solidFill>
                <a:effectLst/>
                <a:highlight>
                  <a:srgbClr val="FF00FF"/>
                </a:highlight>
                <a:uFillTx/>
                <a:latin typeface="Arial"/>
                <a:ea typeface="Arial"/>
              </a:rPr>
              <a:t>Schöpfer</a:t>
            </a:r>
            <a:r>
              <a:rPr lang="de-DE" sz="1600" b="0" u="none" strike="noStrike">
                <a:solidFill>
                  <a:schemeClr val="dk1"/>
                </a:solidFill>
                <a:effectLst/>
                <a:uFillTx/>
                <a:latin typeface="Arial"/>
                <a:ea typeface="Arial"/>
              </a:rPr>
              <a:t>. Der Mensch versteht die </a:t>
            </a:r>
            <a:r>
              <a:rPr lang="de-DE" sz="1600" b="1" u="none" strike="noStrike">
                <a:solidFill>
                  <a:schemeClr val="dk1"/>
                </a:solidFill>
                <a:effectLst/>
                <a:uFillTx/>
                <a:latin typeface="Arial"/>
                <a:ea typeface="Arial"/>
              </a:rPr>
              <a:t>Sprachen der anderen Geschöpfe</a:t>
            </a:r>
            <a:r>
              <a:rPr lang="de-DE" sz="1600" b="0" u="none" strike="noStrike">
                <a:solidFill>
                  <a:schemeClr val="dk1"/>
                </a:solidFill>
                <a:effectLst/>
                <a:uFillTx/>
                <a:latin typeface="Arial"/>
                <a:ea typeface="Arial"/>
              </a:rPr>
              <a:t> nicht (z. B. Tieren), aber Gott (Sure 17)</a:t>
            </a:r>
            <a:endParaRPr lang="de-DE" sz="1600" b="0" u="none" strike="noStrike">
              <a:solidFill>
                <a:schemeClr val="dk1"/>
              </a:solidFill>
              <a:effectLst/>
              <a:uFillTx/>
              <a:latin typeface="Calibri"/>
            </a:endParaRPr>
          </a:p>
        </p:txBody>
      </p:sp>
      <p:grpSp>
        <p:nvGrpSpPr>
          <p:cNvPr id="364" name="Gruppieren 6"/>
          <p:cNvGrpSpPr/>
          <p:nvPr/>
        </p:nvGrpSpPr>
        <p:grpSpPr>
          <a:xfrm>
            <a:off x="120240" y="2205000"/>
            <a:ext cx="503280" cy="503280"/>
            <a:chOff x="120240" y="2205000"/>
            <a:chExt cx="503280" cy="503280"/>
          </a:xfrm>
        </p:grpSpPr>
        <p:sp>
          <p:nvSpPr>
            <p:cNvPr id="365" name="Ellipse 5"/>
            <p:cNvSpPr/>
            <p:nvPr/>
          </p:nvSpPr>
          <p:spPr>
            <a:xfrm>
              <a:off x="120240" y="2205000"/>
              <a:ext cx="503280" cy="503280"/>
            </a:xfrm>
            <a:prstGeom prst="ellipse">
              <a:avLst/>
            </a:prstGeom>
            <a:solidFill>
              <a:srgbClr val="00FFF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66" name="Grafik 4" descr="Offene Hand mit Pflanze mit einfarbiger Füllung"/>
            <p:cNvPicPr/>
            <p:nvPr/>
          </p:nvPicPr>
          <p:blipFill>
            <a:blip>
              <a:extLst>
                <a:ext uri="{96DAC541-7B7A-43D3-8B79-37D633B846F1}">
                  <asvg:svgBlip xmlns:asvg="http://schemas.microsoft.com/office/drawing/2016/SVG/main" r:embed="rId2"/>
                </a:ext>
              </a:extLst>
            </a:blip>
            <a:stretch/>
          </p:blipFill>
          <p:spPr>
            <a:xfrm>
              <a:off x="156240" y="2241000"/>
              <a:ext cx="431280" cy="431280"/>
            </a:xfrm>
            <a:prstGeom prst="rect">
              <a:avLst/>
            </a:prstGeom>
            <a:noFill/>
            <a:ln w="0">
              <a:noFill/>
            </a:ln>
          </p:spPr>
        </p:pic>
      </p:grpSp>
      <p:grpSp>
        <p:nvGrpSpPr>
          <p:cNvPr id="367" name="Gruppieren 7"/>
          <p:cNvGrpSpPr/>
          <p:nvPr/>
        </p:nvGrpSpPr>
        <p:grpSpPr>
          <a:xfrm>
            <a:off x="119880" y="4477680"/>
            <a:ext cx="503280" cy="503280"/>
            <a:chOff x="119880" y="4477680"/>
            <a:chExt cx="503280" cy="503280"/>
          </a:xfrm>
        </p:grpSpPr>
        <p:sp>
          <p:nvSpPr>
            <p:cNvPr id="368" name="Ellipse 8"/>
            <p:cNvSpPr/>
            <p:nvPr/>
          </p:nvSpPr>
          <p:spPr>
            <a:xfrm>
              <a:off x="119880" y="4477680"/>
              <a:ext cx="503280" cy="503280"/>
            </a:xfrm>
            <a:prstGeom prst="ellipse">
              <a:avLst/>
            </a:prstGeom>
            <a:solidFill>
              <a:srgbClr val="00FFF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69" name="Grafik 9" descr="Offene Hand mit Pflanze mit einfarbiger Füllung"/>
            <p:cNvPicPr/>
            <p:nvPr/>
          </p:nvPicPr>
          <p:blipFill>
            <a:blip>
              <a:extLst>
                <a:ext uri="{96DAC541-7B7A-43D3-8B79-37D633B846F1}">
                  <asvg:svgBlip xmlns:asvg="http://schemas.microsoft.com/office/drawing/2016/SVG/main" r:embed="rId2"/>
                </a:ext>
              </a:extLst>
            </a:blip>
            <a:stretch/>
          </p:blipFill>
          <p:spPr>
            <a:xfrm>
              <a:off x="155880" y="4513680"/>
              <a:ext cx="431280" cy="431280"/>
            </a:xfrm>
            <a:prstGeom prst="rect">
              <a:avLst/>
            </a:prstGeom>
            <a:noFill/>
            <a:ln w="0">
              <a:noFill/>
            </a:ln>
          </p:spPr>
        </p:pic>
      </p:grpSp>
      <p:grpSp>
        <p:nvGrpSpPr>
          <p:cNvPr id="370" name="Gruppieren 20"/>
          <p:cNvGrpSpPr/>
          <p:nvPr/>
        </p:nvGrpSpPr>
        <p:grpSpPr>
          <a:xfrm>
            <a:off x="120240" y="2853000"/>
            <a:ext cx="503280" cy="503280"/>
            <a:chOff x="120240" y="2853000"/>
            <a:chExt cx="503280" cy="503280"/>
          </a:xfrm>
        </p:grpSpPr>
        <p:sp>
          <p:nvSpPr>
            <p:cNvPr id="371" name="Ellipse 11"/>
            <p:cNvSpPr/>
            <p:nvPr/>
          </p:nvSpPr>
          <p:spPr>
            <a:xfrm>
              <a:off x="120240" y="2853000"/>
              <a:ext cx="503280" cy="5032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72" name="Grafik 12" descr="Pfau mit einfarbiger Füllung"/>
            <p:cNvPicPr/>
            <p:nvPr/>
          </p:nvPicPr>
          <p:blipFill>
            <a:blip>
              <a:extLst>
                <a:ext uri="{96DAC541-7B7A-43D3-8B79-37D633B846F1}">
                  <asvg:svgBlip xmlns:asvg="http://schemas.microsoft.com/office/drawing/2016/SVG/main" r:embed="rId3"/>
                </a:ext>
              </a:extLst>
            </a:blip>
            <a:stretch/>
          </p:blipFill>
          <p:spPr>
            <a:xfrm>
              <a:off x="145800" y="2912040"/>
              <a:ext cx="408240" cy="408240"/>
            </a:xfrm>
            <a:prstGeom prst="rect">
              <a:avLst/>
            </a:prstGeom>
            <a:noFill/>
            <a:ln w="0">
              <a:noFill/>
            </a:ln>
          </p:spPr>
        </p:pic>
      </p:grpSp>
      <p:grpSp>
        <p:nvGrpSpPr>
          <p:cNvPr id="373" name="Gruppieren 21"/>
          <p:cNvGrpSpPr/>
          <p:nvPr/>
        </p:nvGrpSpPr>
        <p:grpSpPr>
          <a:xfrm>
            <a:off x="120240" y="3501000"/>
            <a:ext cx="503280" cy="503280"/>
            <a:chOff x="120240" y="3501000"/>
            <a:chExt cx="503280" cy="503280"/>
          </a:xfrm>
        </p:grpSpPr>
        <p:sp>
          <p:nvSpPr>
            <p:cNvPr id="374" name="Ellipse 15"/>
            <p:cNvSpPr/>
            <p:nvPr/>
          </p:nvSpPr>
          <p:spPr>
            <a:xfrm>
              <a:off x="120240" y="3501000"/>
              <a:ext cx="503280" cy="50328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75" name="Grafik 13" descr="Klatschende Hände mit einfarbiger Füllung"/>
            <p:cNvPicPr/>
            <p:nvPr/>
          </p:nvPicPr>
          <p:blipFill>
            <a:blip>
              <a:extLst>
                <a:ext uri="{96DAC541-7B7A-43D3-8B79-37D633B846F1}">
                  <asvg:svgBlip xmlns:asvg="http://schemas.microsoft.com/office/drawing/2016/SVG/main" r:embed="rId4"/>
                </a:ext>
              </a:extLst>
            </a:blip>
            <a:stretch/>
          </p:blipFill>
          <p:spPr>
            <a:xfrm>
              <a:off x="155880" y="3537000"/>
              <a:ext cx="431280" cy="431280"/>
            </a:xfrm>
            <a:prstGeom prst="rect">
              <a:avLst/>
            </a:prstGeom>
            <a:noFill/>
            <a:ln w="0">
              <a:noFill/>
            </a:ln>
          </p:spPr>
        </p:pic>
      </p:grpSp>
      <p:grpSp>
        <p:nvGrpSpPr>
          <p:cNvPr id="376" name="Gruppieren 22"/>
          <p:cNvGrpSpPr/>
          <p:nvPr/>
        </p:nvGrpSpPr>
        <p:grpSpPr>
          <a:xfrm>
            <a:off x="120960" y="5445360"/>
            <a:ext cx="503280" cy="503280"/>
            <a:chOff x="120960" y="5445360"/>
            <a:chExt cx="503280" cy="503280"/>
          </a:xfrm>
        </p:grpSpPr>
        <p:sp>
          <p:nvSpPr>
            <p:cNvPr id="377" name="Ellipse 16"/>
            <p:cNvSpPr/>
            <p:nvPr/>
          </p:nvSpPr>
          <p:spPr>
            <a:xfrm>
              <a:off x="120960" y="5445360"/>
              <a:ext cx="503280" cy="5032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78" name="Grafik 17" descr="Pfau mit einfarbiger Füllung"/>
            <p:cNvPicPr/>
            <p:nvPr/>
          </p:nvPicPr>
          <p:blipFill>
            <a:blip>
              <a:extLst>
                <a:ext uri="{96DAC541-7B7A-43D3-8B79-37D633B846F1}">
                  <asvg:svgBlip xmlns:asvg="http://schemas.microsoft.com/office/drawing/2016/SVG/main" r:embed="rId3"/>
                </a:ext>
              </a:extLst>
            </a:blip>
            <a:stretch/>
          </p:blipFill>
          <p:spPr>
            <a:xfrm>
              <a:off x="146520" y="5504400"/>
              <a:ext cx="408240" cy="408240"/>
            </a:xfrm>
            <a:prstGeom prst="rect">
              <a:avLst/>
            </a:prstGeom>
            <a:noFill/>
            <a:ln w="0">
              <a:noFill/>
            </a:ln>
          </p:spPr>
        </p:pic>
      </p:grpSp>
      <p:grpSp>
        <p:nvGrpSpPr>
          <p:cNvPr id="379" name="Gruppieren 23"/>
          <p:cNvGrpSpPr/>
          <p:nvPr/>
        </p:nvGrpSpPr>
        <p:grpSpPr>
          <a:xfrm>
            <a:off x="119880" y="6021360"/>
            <a:ext cx="503280" cy="503280"/>
            <a:chOff x="119880" y="6021360"/>
            <a:chExt cx="503280" cy="503280"/>
          </a:xfrm>
        </p:grpSpPr>
        <p:sp>
          <p:nvSpPr>
            <p:cNvPr id="380" name="Ellipse 18"/>
            <p:cNvSpPr/>
            <p:nvPr/>
          </p:nvSpPr>
          <p:spPr>
            <a:xfrm>
              <a:off x="119880" y="6021360"/>
              <a:ext cx="503280" cy="50328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81" name="Grafik 19" descr="Klatschende Hände mit einfarbiger Füllung"/>
            <p:cNvPicPr/>
            <p:nvPr/>
          </p:nvPicPr>
          <p:blipFill>
            <a:blip>
              <a:extLst>
                <a:ext uri="{96DAC541-7B7A-43D3-8B79-37D633B846F1}">
                  <asvg:svgBlip xmlns:asvg="http://schemas.microsoft.com/office/drawing/2016/SVG/main" r:embed="rId4"/>
                </a:ext>
              </a:extLst>
            </a:blip>
            <a:stretch/>
          </p:blipFill>
          <p:spPr>
            <a:xfrm>
              <a:off x="155160" y="6057360"/>
              <a:ext cx="431280" cy="431280"/>
            </a:xfrm>
            <a:prstGeom prst="rect">
              <a:avLst/>
            </a:prstGeom>
            <a:noFill/>
            <a:ln w="0">
              <a:noFill/>
            </a:ln>
          </p:spPr>
        </p:pic>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63">
                                            <p:txEl>
                                              <p:pRg st="1" end="1"/>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363">
                                            <p:txEl>
                                              <p:pRg st="2" end="2"/>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363">
                                            <p:txEl>
                                              <p:pRg st="10" end="10"/>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363">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fill="hold" nodeType="clickEffect">
                                  <p:stCondLst>
                                    <p:cond delay="0"/>
                                  </p:stCondLst>
                                  <p:childTnLst>
                                    <p:set>
                                      <p:cBhvr>
                                        <p:cTn id="16" dur="1" fill="hold">
                                          <p:stCondLst>
                                            <p:cond delay="0"/>
                                          </p:stCondLst>
                                        </p:cTn>
                                        <p:tgtEl>
                                          <p:spTgt spid="363">
                                            <p:txEl>
                                              <p:pRg st="4" end="4"/>
                                            </p:txEl>
                                          </p:spTgt>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363">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363">
                                            <p:txEl>
                                              <p:pRg st="6" end="6"/>
                                            </p:txEl>
                                          </p:spTgt>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363">
                                            <p:txEl>
                                              <p:pRg st="7" end="7"/>
                                            </p:txEl>
                                          </p:spTgt>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36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M13 Utopie-Graffiti</a:t>
            </a:r>
            <a:endParaRPr lang="de-DE" sz="3200" b="0" u="none" strike="noStrike">
              <a:solidFill>
                <a:srgbClr val="84B818"/>
              </a:solidFill>
              <a:effectLst/>
              <a:uFillTx/>
              <a:latin typeface="Arial"/>
            </a:endParaRPr>
          </a:p>
        </p:txBody>
      </p:sp>
      <p:sp>
        <p:nvSpPr>
          <p:cNvPr id="383" name="PlaceHolder 2"/>
          <p:cNvSpPr>
            <a:spLocks noGrp="1"/>
          </p:cNvSpPr>
          <p:nvPr>
            <p:ph/>
          </p:nvPr>
        </p:nvSpPr>
        <p:spPr>
          <a:xfrm>
            <a:off x="251640" y="1917000"/>
            <a:ext cx="8784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800" b="0" u="none" strike="noStrike">
                <a:solidFill>
                  <a:schemeClr val="dk1"/>
                </a:solidFill>
                <a:effectLst/>
                <a:uFillTx/>
                <a:latin typeface="Arial"/>
                <a:ea typeface="Arial"/>
              </a:rPr>
              <a:t>Der Verfasser des Psalms lobt die Schönheit der Schöpfung und dankt Gott, dem Schöpfer. </a:t>
            </a:r>
            <a:endParaRPr lang="de-DE" sz="2800" b="0" u="none" strike="noStrike">
              <a:solidFill>
                <a:schemeClr val="dk1"/>
              </a:solidFill>
              <a:effectLst/>
              <a:uFillTx/>
              <a:latin typeface="Arial"/>
            </a:endParaRPr>
          </a:p>
          <a:p>
            <a:pPr indent="0" algn="l" defTabSz="914400">
              <a:lnSpc>
                <a:spcPct val="100000"/>
              </a:lnSpc>
              <a:buNone/>
              <a:tabLst>
                <a:tab pos="0" algn="l"/>
              </a:tabLst>
            </a:pP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0" u="none" strike="noStrike">
                <a:solidFill>
                  <a:schemeClr val="dk1"/>
                </a:solidFill>
                <a:effectLst/>
                <a:uFillTx/>
                <a:latin typeface="Arial"/>
                <a:ea typeface="Arial"/>
              </a:rPr>
              <a:t>Wofür bist </a:t>
            </a:r>
            <a:r>
              <a:rPr lang="de-DE" sz="2800" b="1" u="none" strike="noStrike">
                <a:solidFill>
                  <a:schemeClr val="dk1"/>
                </a:solidFill>
                <a:effectLst/>
                <a:uFillTx/>
                <a:latin typeface="Arial"/>
                <a:ea typeface="Arial"/>
              </a:rPr>
              <a:t>du</a:t>
            </a:r>
            <a:r>
              <a:rPr lang="de-DE" sz="2800" b="0" u="none" strike="noStrike">
                <a:solidFill>
                  <a:schemeClr val="dk1"/>
                </a:solidFill>
                <a:effectLst/>
                <a:uFillTx/>
                <a:latin typeface="Arial"/>
                <a:ea typeface="Arial"/>
              </a:rPr>
              <a:t> auf dieser Erde </a:t>
            </a:r>
            <a:r>
              <a:rPr lang="de-DE" sz="2800" b="1" u="none" strike="noStrike">
                <a:solidFill>
                  <a:schemeClr val="dk1"/>
                </a:solidFill>
                <a:effectLst/>
                <a:uFillTx/>
                <a:latin typeface="Arial"/>
                <a:ea typeface="Arial"/>
              </a:rPr>
              <a:t>dankbar</a:t>
            </a:r>
            <a:r>
              <a:rPr lang="de-DE" sz="2800" b="0" u="none" strike="noStrike">
                <a:solidFill>
                  <a:schemeClr val="dk1"/>
                </a:solidFill>
                <a:effectLst/>
                <a:uFillTx/>
                <a:latin typeface="Arial"/>
                <a:ea typeface="Arial"/>
              </a:rPr>
              <a:t>? Was </a:t>
            </a:r>
            <a:r>
              <a:rPr lang="de-DE" sz="2800" b="1" u="none" strike="noStrike">
                <a:solidFill>
                  <a:schemeClr val="dk1"/>
                </a:solidFill>
                <a:effectLst/>
                <a:uFillTx/>
                <a:latin typeface="Arial"/>
                <a:ea typeface="Arial"/>
              </a:rPr>
              <a:t>gefällt dir gut</a:t>
            </a:r>
            <a:r>
              <a:rPr lang="de-DE" sz="2800" b="0" u="none" strike="noStrike">
                <a:solidFill>
                  <a:schemeClr val="dk1"/>
                </a:solidFill>
                <a:effectLst/>
                <a:uFillTx/>
                <a:latin typeface="Arial"/>
                <a:ea typeface="Arial"/>
              </a:rPr>
              <a:t>? </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1" u="none" strike="noStrike">
                <a:solidFill>
                  <a:schemeClr val="dk1"/>
                </a:solidFill>
                <a:effectLst/>
                <a:uFillTx/>
                <a:latin typeface="Arial"/>
                <a:ea typeface="Arial"/>
              </a:rPr>
              <a:t>Bemale in Gruppenarbeit</a:t>
            </a:r>
            <a:r>
              <a:rPr lang="de-DE" sz="2800" b="0" u="none" strike="noStrike">
                <a:solidFill>
                  <a:schemeClr val="dk1"/>
                </a:solidFill>
                <a:effectLst/>
                <a:uFillTx/>
                <a:latin typeface="Arial"/>
                <a:ea typeface="Arial"/>
              </a:rPr>
              <a:t> die Tapete mit </a:t>
            </a:r>
            <a:r>
              <a:rPr lang="de-DE" sz="2800" b="1" u="none" strike="noStrike">
                <a:solidFill>
                  <a:schemeClr val="dk1"/>
                </a:solidFill>
                <a:effectLst/>
                <a:uFillTx/>
                <a:latin typeface="Arial"/>
                <a:ea typeface="Arial"/>
              </a:rPr>
              <a:t>Motiven</a:t>
            </a:r>
            <a:r>
              <a:rPr lang="de-DE" sz="2800" b="0" u="none" strike="noStrike">
                <a:solidFill>
                  <a:schemeClr val="dk1"/>
                </a:solidFill>
                <a:effectLst/>
                <a:uFillTx/>
                <a:latin typeface="Arial"/>
                <a:ea typeface="Arial"/>
              </a:rPr>
              <a:t> aus dem Psalm oder mit eigenen Motive zum Thema Schöpfung und Dankbarkeit.</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0" u="none" strike="noStrike">
                <a:solidFill>
                  <a:schemeClr val="dk1"/>
                </a:solidFill>
                <a:effectLst/>
                <a:uFillTx/>
                <a:latin typeface="Arial"/>
                <a:ea typeface="Arial"/>
              </a:rPr>
              <a:t>Hierzu gibt es auch </a:t>
            </a:r>
            <a:r>
              <a:rPr lang="de-DE" sz="2800" b="1" u="none" strike="noStrike">
                <a:solidFill>
                  <a:schemeClr val="dk1"/>
                </a:solidFill>
                <a:effectLst/>
                <a:uFillTx/>
                <a:latin typeface="Arial"/>
                <a:ea typeface="Arial"/>
              </a:rPr>
              <a:t>Hilfskarten</a:t>
            </a:r>
            <a:r>
              <a:rPr lang="de-DE" sz="2800" b="0" u="none" strike="noStrike">
                <a:solidFill>
                  <a:schemeClr val="dk1"/>
                </a:solidFill>
                <a:effectLst/>
                <a:uFillTx/>
                <a:latin typeface="Arial"/>
                <a:ea typeface="Arial"/>
              </a:rPr>
              <a:t>.</a:t>
            </a:r>
            <a:endParaRPr lang="de-DE" sz="2800" b="0" u="none" strike="noStrike">
              <a:solidFill>
                <a:schemeClr val="dk1"/>
              </a:solidFill>
              <a:effectLst/>
              <a:uFillTx/>
              <a:latin typeface="Arial"/>
            </a:endParaRPr>
          </a:p>
        </p:txBody>
      </p:sp>
      <p:sp>
        <p:nvSpPr>
          <p:cNvPr id="384" name="Ellipse 6"/>
          <p:cNvSpPr/>
          <p:nvPr/>
        </p:nvSpPr>
        <p:spPr>
          <a:xfrm>
            <a:off x="7308360" y="5157360"/>
            <a:ext cx="2303640" cy="230364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grpSp>
        <p:nvGrpSpPr>
          <p:cNvPr id="385" name="Gruppieren 3"/>
          <p:cNvGrpSpPr/>
          <p:nvPr/>
        </p:nvGrpSpPr>
        <p:grpSpPr>
          <a:xfrm>
            <a:off x="7889040" y="5733360"/>
            <a:ext cx="1007280" cy="1007280"/>
            <a:chOff x="7889040" y="5733360"/>
            <a:chExt cx="1007280" cy="1007280"/>
          </a:xfrm>
        </p:grpSpPr>
        <p:sp>
          <p:nvSpPr>
            <p:cNvPr id="386" name="Ellipse 4"/>
            <p:cNvSpPr/>
            <p:nvPr/>
          </p:nvSpPr>
          <p:spPr>
            <a:xfrm>
              <a:off x="7889040" y="5733360"/>
              <a:ext cx="1007280" cy="10072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de-DE" sz="1800" b="0" u="none" strike="noStrike">
                <a:solidFill>
                  <a:schemeClr val="lt1"/>
                </a:solidFill>
                <a:effectLst/>
                <a:uFillTx/>
                <a:latin typeface="Calibri"/>
              </a:endParaRPr>
            </a:p>
          </p:txBody>
        </p:sp>
        <p:pic>
          <p:nvPicPr>
            <p:cNvPr id="387" name="Grafik 5" descr="Pfau mit einfarbiger Füllung"/>
            <p:cNvPicPr/>
            <p:nvPr/>
          </p:nvPicPr>
          <p:blipFill>
            <a:blip>
              <a:extLst>
                <a:ext uri="{96DAC541-7B7A-43D3-8B79-37D633B846F1}">
                  <asvg:svgBlip xmlns:asvg="http://schemas.microsoft.com/office/drawing/2016/SVG/main" r:embed="rId2"/>
                </a:ext>
              </a:extLst>
            </a:blip>
            <a:stretch/>
          </p:blipFill>
          <p:spPr>
            <a:xfrm>
              <a:off x="7940160" y="5851800"/>
              <a:ext cx="816840" cy="816840"/>
            </a:xfrm>
            <a:prstGeom prst="rect">
              <a:avLst/>
            </a:prstGeom>
            <a:noFill/>
            <a:ln w="0">
              <a:noFill/>
            </a:ln>
          </p:spPr>
        </p:pic>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M13 Utopie-Graffiti</a:t>
            </a:r>
            <a:endParaRPr lang="de-DE" sz="3200" b="0" u="none" strike="noStrike">
              <a:solidFill>
                <a:srgbClr val="84B818"/>
              </a:solidFill>
              <a:effectLst/>
              <a:uFillTx/>
              <a:latin typeface="Arial"/>
            </a:endParaRPr>
          </a:p>
        </p:txBody>
      </p:sp>
      <p:sp>
        <p:nvSpPr>
          <p:cNvPr id="389"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2800" b="1" u="none" strike="noStrike">
                <a:solidFill>
                  <a:schemeClr val="dk1"/>
                </a:solidFill>
                <a:effectLst/>
                <a:uFillTx/>
                <a:latin typeface="Arial"/>
                <a:ea typeface="Arial"/>
              </a:rPr>
              <a:t>Reflexionsfragen</a:t>
            </a:r>
            <a:endParaRPr lang="de-DE" sz="2800" b="0" u="none" strike="noStrike">
              <a:solidFill>
                <a:schemeClr val="dk1"/>
              </a:solidFill>
              <a:effectLst/>
              <a:uFillTx/>
              <a:latin typeface="Arial"/>
            </a:endParaRPr>
          </a:p>
          <a:p>
            <a:pPr indent="0" algn="l" defTabSz="914400">
              <a:lnSpc>
                <a:spcPct val="100000"/>
              </a:lnSpc>
              <a:buNone/>
              <a:tabLst>
                <a:tab pos="0" algn="l"/>
              </a:tabLst>
            </a:pP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0" u="none" strike="noStrike">
                <a:solidFill>
                  <a:schemeClr val="dk1"/>
                </a:solidFill>
                <a:effectLst/>
                <a:uFillTx/>
                <a:latin typeface="Arial"/>
                <a:ea typeface="Arial"/>
              </a:rPr>
              <a:t>Warum hast du dieses Motiv gewählt? Was magst du daran?</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0" u="none" strike="noStrike">
                <a:solidFill>
                  <a:schemeClr val="dk1"/>
                </a:solidFill>
                <a:effectLst/>
                <a:uFillTx/>
                <a:latin typeface="Arial"/>
                <a:ea typeface="Arial"/>
              </a:rPr>
              <a:t>Was verbindest du damit?</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800" b="0" u="none" strike="noStrike">
                <a:solidFill>
                  <a:schemeClr val="dk1"/>
                </a:solidFill>
                <a:effectLst/>
                <a:uFillTx/>
                <a:latin typeface="Arial"/>
                <a:ea typeface="Arial"/>
              </a:rPr>
              <a:t>Welche Gefühle löst das (Gesamt-)Bild in dir aus?</a:t>
            </a:r>
            <a:endParaRPr lang="de-DE" sz="2800" b="0" u="none" strike="noStrike">
              <a:solidFill>
                <a:schemeClr val="dk1"/>
              </a:solidFill>
              <a:effectLst/>
              <a:uFillTx/>
              <a:latin typeface="Arial"/>
            </a:endParaRPr>
          </a:p>
          <a:p>
            <a:pPr indent="0" algn="l" defTabSz="914400">
              <a:lnSpc>
                <a:spcPct val="100000"/>
              </a:lnSpc>
              <a:buNone/>
              <a:tabLst>
                <a:tab pos="0" algn="l"/>
              </a:tabLst>
            </a:pPr>
            <a:endParaRPr lang="de-DE" sz="2000" b="0" u="none" strike="noStrike">
              <a:solidFill>
                <a:schemeClr val="dk1"/>
              </a:solidFill>
              <a:effectLst/>
              <a:uFillTx/>
              <a:latin typeface="Arial"/>
            </a:endParaRPr>
          </a:p>
        </p:txBody>
      </p:sp>
      <p:pic>
        <p:nvPicPr>
          <p:cNvPr id="390" name="Grafik 1"/>
          <p:cNvPicPr/>
          <p:nvPr/>
        </p:nvPicPr>
        <p:blipFill>
          <a:blip r:embed="rId3"/>
          <a:stretch/>
        </p:blipFill>
        <p:spPr>
          <a:xfrm>
            <a:off x="6711480" y="1285560"/>
            <a:ext cx="1255680" cy="1261800"/>
          </a:xfrm>
          <a:prstGeom prst="rect">
            <a:avLst/>
          </a:prstGeom>
          <a:noFill/>
          <a:ln w="0">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M13 Utopie-Graffiti</a:t>
            </a:r>
            <a:endParaRPr lang="de-DE" sz="3200" b="0" u="none" strike="noStrike">
              <a:solidFill>
                <a:srgbClr val="84B818"/>
              </a:solidFill>
              <a:effectLst/>
              <a:uFillTx/>
              <a:latin typeface="Arial"/>
            </a:endParaRPr>
          </a:p>
        </p:txBody>
      </p:sp>
      <p:sp>
        <p:nvSpPr>
          <p:cNvPr id="392"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1" u="none" strike="noStrike">
                <a:solidFill>
                  <a:schemeClr val="dk1"/>
                </a:solidFill>
                <a:effectLst/>
                <a:uFillTx/>
                <a:latin typeface="Arial"/>
                <a:ea typeface="Arial"/>
              </a:rPr>
              <a:t>Halte deine Gedanken auf dem Arbeitsblatt fest!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Der Verfasser des Psalms lobt die Schönheit der Schöpfung und dankt Gott, dem Schöpfer. </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Wofür bist du auf dieser Erde dankbar? </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none" strike="noStrike">
                <a:solidFill>
                  <a:schemeClr val="dk1"/>
                </a:solidFill>
                <a:effectLst/>
                <a:uFillTx/>
                <a:latin typeface="Arial"/>
                <a:ea typeface="Arial"/>
              </a:rPr>
              <a:t>Was gefällt dir gut und soll deiner Meinung nach geschützt werden?</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000" b="0" u="none" strike="noStrike">
              <a:solidFill>
                <a:schemeClr val="dk1"/>
              </a:solidFill>
              <a:effectLst/>
              <a:uFillTx/>
              <a:latin typeface="Arial"/>
            </a:endParaRPr>
          </a:p>
        </p:txBody>
      </p:sp>
      <p:pic>
        <p:nvPicPr>
          <p:cNvPr id="393" name="Grafik 1"/>
          <p:cNvPicPr/>
          <p:nvPr/>
        </p:nvPicPr>
        <p:blipFill>
          <a:blip r:embed="rId2"/>
          <a:stretch/>
        </p:blipFill>
        <p:spPr>
          <a:xfrm>
            <a:off x="7204680" y="1213200"/>
            <a:ext cx="1255680" cy="1261800"/>
          </a:xfrm>
          <a:prstGeom prst="rect">
            <a:avLst/>
          </a:prstGeom>
          <a:noFill/>
          <a:ln w="0">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Fußabdruck</a:t>
            </a:r>
            <a:endParaRPr lang="de-DE" sz="3200" b="0" u="none" strike="noStrike">
              <a:solidFill>
                <a:srgbClr val="84B818"/>
              </a:solidFill>
              <a:effectLst/>
              <a:uFillTx/>
              <a:latin typeface="Arial"/>
            </a:endParaRPr>
          </a:p>
        </p:txBody>
      </p:sp>
      <p:sp>
        <p:nvSpPr>
          <p:cNvPr id="395" name="PlaceHolder 2"/>
          <p:cNvSpPr>
            <a:spLocks noGrp="1"/>
          </p:cNvSpPr>
          <p:nvPr>
            <p:ph/>
          </p:nvPr>
        </p:nvSpPr>
        <p:spPr>
          <a:xfrm>
            <a:off x="4068000" y="1989000"/>
            <a:ext cx="4823640" cy="4463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Der Fußabdruck zeigt, </a:t>
            </a:r>
            <a:r>
              <a:rPr lang="de-DE" sz="2400" b="1" u="none" strike="noStrike">
                <a:solidFill>
                  <a:schemeClr val="dk1"/>
                </a:solidFill>
                <a:effectLst/>
                <a:uFillTx/>
                <a:latin typeface="Arial"/>
                <a:ea typeface="Arial"/>
              </a:rPr>
              <a:t>wie viel CO</a:t>
            </a:r>
            <a:r>
              <a:rPr lang="de-DE" sz="2400" b="1" u="none" strike="noStrike" baseline="-25000">
                <a:solidFill>
                  <a:schemeClr val="dk1"/>
                </a:solidFill>
                <a:effectLst/>
                <a:uFillTx/>
                <a:latin typeface="Arial"/>
                <a:ea typeface="Arial"/>
              </a:rPr>
              <a:t>2</a:t>
            </a:r>
            <a:r>
              <a:rPr lang="de-DE" sz="2400" b="1" u="none" strike="noStrike">
                <a:solidFill>
                  <a:schemeClr val="dk1"/>
                </a:solidFill>
                <a:effectLst/>
                <a:uFillTx/>
                <a:latin typeface="Arial"/>
                <a:ea typeface="Arial"/>
              </a:rPr>
              <a:t> jede Person</a:t>
            </a:r>
            <a:r>
              <a:rPr lang="de-DE" sz="2400" b="0" u="none" strike="noStrike">
                <a:solidFill>
                  <a:schemeClr val="dk1"/>
                </a:solidFill>
                <a:effectLst/>
                <a:uFillTx/>
                <a:latin typeface="Arial"/>
                <a:ea typeface="Arial"/>
              </a:rPr>
              <a:t> verbraucht.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Das nennt man </a:t>
            </a:r>
            <a:r>
              <a:rPr lang="de-DE" sz="2400" b="1" u="none" strike="noStrike">
                <a:solidFill>
                  <a:schemeClr val="dk1"/>
                </a:solidFill>
                <a:effectLst/>
                <a:uFillTx/>
                <a:latin typeface="Arial"/>
                <a:ea typeface="Arial"/>
              </a:rPr>
              <a:t>CO</a:t>
            </a:r>
            <a:r>
              <a:rPr lang="de-DE" sz="2400" b="1" u="none" strike="noStrike" baseline="-25000">
                <a:solidFill>
                  <a:schemeClr val="dk1"/>
                </a:solidFill>
                <a:effectLst/>
                <a:uFillTx/>
                <a:latin typeface="Arial"/>
                <a:ea typeface="Arial"/>
              </a:rPr>
              <a:t>2</a:t>
            </a:r>
            <a:r>
              <a:rPr lang="de-DE" sz="2400" b="1" u="none" strike="noStrike">
                <a:solidFill>
                  <a:schemeClr val="dk1"/>
                </a:solidFill>
                <a:effectLst/>
                <a:uFillTx/>
                <a:latin typeface="Arial"/>
                <a:ea typeface="Arial"/>
              </a:rPr>
              <a:t>-Bilanz</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pic>
        <p:nvPicPr>
          <p:cNvPr id="396" name="Grafik 3"/>
          <p:cNvPicPr/>
          <p:nvPr/>
        </p:nvPicPr>
        <p:blipFill>
          <a:blip r:embed="rId3"/>
          <a:srcRect l="7602" r="2803"/>
          <a:stretch/>
        </p:blipFill>
        <p:spPr>
          <a:xfrm>
            <a:off x="4572000" y="3429000"/>
            <a:ext cx="4031640" cy="2390040"/>
          </a:xfrm>
          <a:prstGeom prst="rect">
            <a:avLst/>
          </a:prstGeom>
          <a:noFill/>
          <a:ln w="0">
            <a:noFill/>
          </a:ln>
        </p:spPr>
      </p:pic>
      <p:pic>
        <p:nvPicPr>
          <p:cNvPr id="397" name="Grafik 4"/>
          <p:cNvPicPr/>
          <p:nvPr/>
        </p:nvPicPr>
        <p:blipFill>
          <a:blip r:embed="rId4"/>
          <a:stretch/>
        </p:blipFill>
        <p:spPr>
          <a:xfrm>
            <a:off x="195120" y="1989000"/>
            <a:ext cx="3871800" cy="38718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39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9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Fußabdruck </a:t>
            </a:r>
            <a:endParaRPr lang="de-DE" sz="3200" b="0" u="none" strike="noStrike">
              <a:solidFill>
                <a:srgbClr val="84B818"/>
              </a:solidFill>
              <a:effectLst/>
              <a:uFillTx/>
              <a:latin typeface="Arial"/>
            </a:endParaRPr>
          </a:p>
        </p:txBody>
      </p:sp>
      <p:pic>
        <p:nvPicPr>
          <p:cNvPr id="399" name="Grafik 6"/>
          <p:cNvPicPr/>
          <p:nvPr/>
        </p:nvPicPr>
        <p:blipFill>
          <a:blip r:embed="rId3"/>
          <a:srcRect t="3401" b="4199"/>
          <a:stretch/>
        </p:blipFill>
        <p:spPr>
          <a:xfrm>
            <a:off x="0" y="2133000"/>
            <a:ext cx="9143280" cy="4751640"/>
          </a:xfrm>
          <a:prstGeom prst="rect">
            <a:avLst/>
          </a:prstGeom>
          <a:noFill/>
          <a:ln w="0">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Handabdruck </a:t>
            </a:r>
            <a:endParaRPr lang="de-DE" sz="3200" b="0" u="none" strike="noStrike">
              <a:solidFill>
                <a:srgbClr val="84B818"/>
              </a:solidFill>
              <a:effectLst/>
              <a:uFillTx/>
              <a:latin typeface="Arial"/>
            </a:endParaRPr>
          </a:p>
        </p:txBody>
      </p:sp>
      <p:pic>
        <p:nvPicPr>
          <p:cNvPr id="401" name="Grafik 4"/>
          <p:cNvPicPr/>
          <p:nvPr/>
        </p:nvPicPr>
        <p:blipFill>
          <a:blip r:embed="rId3"/>
          <a:stretch/>
        </p:blipFill>
        <p:spPr>
          <a:xfrm>
            <a:off x="2699640" y="3717000"/>
            <a:ext cx="4391640" cy="2927520"/>
          </a:xfrm>
          <a:prstGeom prst="rect">
            <a:avLst/>
          </a:prstGeom>
          <a:noFill/>
          <a:ln w="0">
            <a:noFill/>
          </a:ln>
        </p:spPr>
      </p:pic>
      <p:sp>
        <p:nvSpPr>
          <p:cNvPr id="402" name="PlaceHolder 2"/>
          <p:cNvSpPr>
            <a:spLocks noGrp="1"/>
          </p:cNvSpPr>
          <p:nvPr>
            <p:ph/>
          </p:nvPr>
        </p:nvSpPr>
        <p:spPr>
          <a:xfrm>
            <a:off x="323640" y="2061000"/>
            <a:ext cx="8136360" cy="3599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Den eigenen Fußabdruck kleiner zu machen, ist schwer</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highlight>
                  <a:srgbClr val="00FF00"/>
                </a:highlight>
                <a:uFillTx/>
                <a:latin typeface="Arial"/>
                <a:ea typeface="Arial"/>
              </a:rPr>
              <a:t>Der </a:t>
            </a:r>
            <a:r>
              <a:rPr lang="de-DE" sz="2400" b="1" u="none" strike="noStrike">
                <a:solidFill>
                  <a:schemeClr val="dk1"/>
                </a:solidFill>
                <a:effectLst/>
                <a:highlight>
                  <a:srgbClr val="00FF00"/>
                </a:highlight>
                <a:uFillTx/>
                <a:latin typeface="Arial"/>
                <a:ea typeface="Arial"/>
              </a:rPr>
              <a:t>Handabdruck ergänzt </a:t>
            </a:r>
            <a:r>
              <a:rPr lang="de-DE" sz="2400" b="0" u="none" strike="noStrike">
                <a:solidFill>
                  <a:schemeClr val="dk1"/>
                </a:solidFill>
                <a:effectLst/>
                <a:highlight>
                  <a:srgbClr val="00FF00"/>
                </a:highlight>
                <a:uFillTx/>
                <a:latin typeface="Arial"/>
                <a:ea typeface="Arial"/>
              </a:rPr>
              <a:t>den</a:t>
            </a:r>
            <a:r>
              <a:rPr lang="de-DE" sz="2400" b="1" u="none" strike="noStrike">
                <a:solidFill>
                  <a:schemeClr val="dk1"/>
                </a:solidFill>
                <a:effectLst/>
                <a:highlight>
                  <a:srgbClr val="00FF00"/>
                </a:highlight>
                <a:uFillTx/>
                <a:latin typeface="Arial"/>
                <a:ea typeface="Arial"/>
              </a:rPr>
              <a:t> Fußabdruck</a:t>
            </a:r>
            <a:r>
              <a:rPr lang="de-DE" sz="2400" b="0" u="none" strike="noStrike">
                <a:solidFill>
                  <a:schemeClr val="dk1"/>
                </a:solidFill>
                <a:effectLst/>
                <a:highlight>
                  <a:srgbClr val="00FF00"/>
                </a:highlight>
                <a:uFillTx/>
                <a:latin typeface="Arial"/>
                <a:ea typeface="Arial"/>
              </a:rPr>
              <a:t>. </a:t>
            </a:r>
            <a:r>
              <a:rPr lang="de-DE" sz="2400" b="0" u="none" strike="noStrike">
                <a:solidFill>
                  <a:schemeClr val="dk1"/>
                </a:solidFill>
                <a:effectLst/>
                <a:uFillTx/>
                <a:latin typeface="Arial"/>
                <a:ea typeface="Arial"/>
              </a:rPr>
              <a:t>Denn man kann so </a:t>
            </a:r>
            <a:r>
              <a:rPr lang="de-DE" sz="2400" b="1" u="none" strike="noStrike">
                <a:solidFill>
                  <a:schemeClr val="dk1"/>
                </a:solidFill>
                <a:effectLst/>
                <a:uFillTx/>
                <a:latin typeface="Arial"/>
                <a:ea typeface="Arial"/>
              </a:rPr>
              <a:t>erreichen, dass auch </a:t>
            </a:r>
            <a:r>
              <a:rPr lang="de-DE" sz="2400" b="0" u="none" strike="noStrike">
                <a:solidFill>
                  <a:schemeClr val="dk1"/>
                </a:solidFill>
                <a:effectLst/>
                <a:uFillTx/>
                <a:latin typeface="Arial"/>
                <a:ea typeface="Arial"/>
              </a:rPr>
              <a:t>andere ihren Fußabdruck kleiner </a:t>
            </a:r>
            <a:r>
              <a:rPr lang="de-DE" sz="2400" b="1" u="none" strike="noStrike">
                <a:solidFill>
                  <a:schemeClr val="dk1"/>
                </a:solidFill>
                <a:effectLst/>
                <a:uFillTx/>
                <a:latin typeface="Arial"/>
                <a:ea typeface="Arial"/>
              </a:rPr>
              <a:t>machen</a:t>
            </a:r>
            <a:endParaRPr lang="de-DE" sz="2400" b="0" u="none" strike="noStrike">
              <a:solidFill>
                <a:schemeClr val="dk1"/>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02">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40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fill="hold" nodeType="clickEffect">
                                  <p:stCondLst>
                                    <p:cond delay="0"/>
                                  </p:stCondLst>
                                  <p:childTnLst>
                                    <p:set>
                                      <p:cBhvr>
                                        <p:cTn id="12"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Handabdruck</a:t>
            </a:r>
            <a:endParaRPr lang="de-DE" sz="3200" b="0" u="none" strike="noStrike">
              <a:solidFill>
                <a:srgbClr val="84B818"/>
              </a:solidFill>
              <a:effectLst/>
              <a:uFillTx/>
              <a:latin typeface="Arial"/>
            </a:endParaRPr>
          </a:p>
        </p:txBody>
      </p:sp>
      <p:sp>
        <p:nvSpPr>
          <p:cNvPr id="404"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spcBef>
                <a:spcPts val="1001"/>
              </a:spcBef>
              <a:buNone/>
            </a:pPr>
            <a:endParaRPr lang="de-DE" sz="2400" b="0" u="none" strike="noStrike">
              <a:solidFill>
                <a:schemeClr val="dk1"/>
              </a:solidFill>
              <a:effectLst/>
              <a:uFillTx/>
              <a:latin typeface="Arial"/>
            </a:endParaRPr>
          </a:p>
        </p:txBody>
      </p:sp>
      <p:pic>
        <p:nvPicPr>
          <p:cNvPr id="405" name="Grafik 6"/>
          <p:cNvPicPr/>
          <p:nvPr/>
        </p:nvPicPr>
        <p:blipFill>
          <a:blip r:embed="rId2"/>
          <a:srcRect t="1400"/>
          <a:stretch/>
        </p:blipFill>
        <p:spPr>
          <a:xfrm>
            <a:off x="0" y="1989000"/>
            <a:ext cx="9143280" cy="5070600"/>
          </a:xfrm>
          <a:prstGeom prst="rect">
            <a:avLst/>
          </a:prstGeom>
          <a:noFill/>
          <a:ln w="0">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Handabdruck</a:t>
            </a:r>
            <a:endParaRPr lang="de-DE" sz="3200" b="0" u="none" strike="noStrike">
              <a:solidFill>
                <a:srgbClr val="84B818"/>
              </a:solidFill>
              <a:effectLst/>
              <a:uFillTx/>
              <a:latin typeface="Arial"/>
            </a:endParaRPr>
          </a:p>
        </p:txBody>
      </p:sp>
      <p:sp>
        <p:nvSpPr>
          <p:cNvPr id="407"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p:txBody>
      </p:sp>
      <p:pic>
        <p:nvPicPr>
          <p:cNvPr id="408" name="Grafik 4"/>
          <p:cNvPicPr/>
          <p:nvPr/>
        </p:nvPicPr>
        <p:blipFill>
          <a:blip r:embed="rId3"/>
          <a:stretch/>
        </p:blipFill>
        <p:spPr>
          <a:xfrm>
            <a:off x="3801600" y="2013120"/>
            <a:ext cx="4847040" cy="2517480"/>
          </a:xfrm>
          <a:prstGeom prst="rect">
            <a:avLst/>
          </a:prstGeom>
          <a:noFill/>
          <a:ln w="0">
            <a:noFill/>
          </a:ln>
        </p:spPr>
      </p:pic>
      <p:sp>
        <p:nvSpPr>
          <p:cNvPr id="409" name="Textfeld 5"/>
          <p:cNvSpPr/>
          <p:nvPr/>
        </p:nvSpPr>
        <p:spPr>
          <a:xfrm>
            <a:off x="255240" y="3356640"/>
            <a:ext cx="2807640" cy="64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de-DE" sz="1800" b="0" u="sng" strike="noStrike">
                <a:solidFill>
                  <a:schemeClr val="dk1"/>
                </a:solidFill>
                <a:effectLst/>
                <a:uFillTx/>
                <a:latin typeface="Calibri"/>
                <a:ea typeface="Arial"/>
                <a:hlinkClick r:id="rId4"/>
              </a:rPr>
              <a:t>https://www.youtube.com/watch?v=59Bg7CmW5RE</a:t>
            </a:r>
            <a:r>
              <a:rPr lang="de-DE" sz="1800" b="0" u="none" strike="noStrike">
                <a:solidFill>
                  <a:schemeClr val="dk1"/>
                </a:solidFill>
                <a:effectLst/>
                <a:uFillTx/>
                <a:latin typeface="Calibri"/>
                <a:ea typeface="Arial"/>
              </a:rPr>
              <a:t> </a:t>
            </a:r>
            <a:endParaRPr lang="de" sz="1800" b="0" u="none" strike="noStrike">
              <a:solidFill>
                <a:srgbClr val="000000"/>
              </a:solidFill>
              <a:effectLst/>
              <a:uFillTx/>
              <a:latin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Handabdruck</a:t>
            </a:r>
            <a:endParaRPr lang="de-DE" sz="3200" b="0" u="none" strike="noStrike">
              <a:solidFill>
                <a:srgbClr val="84B818"/>
              </a:solidFill>
              <a:effectLst/>
              <a:uFillTx/>
              <a:latin typeface="Arial"/>
            </a:endParaRPr>
          </a:p>
        </p:txBody>
      </p:sp>
      <p:sp>
        <p:nvSpPr>
          <p:cNvPr id="411"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marL="457200" indent="-457200" algn="l" defTabSz="914400">
              <a:lnSpc>
                <a:spcPct val="100000"/>
              </a:lnSpc>
              <a:buClr>
                <a:srgbClr val="84B818"/>
              </a:buClr>
              <a:buFont typeface="Calibri"/>
              <a:buAutoNum type="arabicPeriod"/>
              <a:tabLst>
                <a:tab pos="0" algn="l"/>
              </a:tabLst>
            </a:pPr>
            <a:r>
              <a:rPr lang="de-DE" sz="2400" b="0" u="none" strike="noStrike">
                <a:solidFill>
                  <a:schemeClr val="dk1"/>
                </a:solidFill>
                <a:effectLst/>
                <a:uFillTx/>
                <a:latin typeface="Arial"/>
                <a:ea typeface="Arial"/>
              </a:rPr>
              <a:t>Fasse in eigenen Worten zusammen, </a:t>
            </a:r>
            <a:r>
              <a:rPr lang="de-DE" sz="2400" b="1" u="none" strike="noStrike">
                <a:solidFill>
                  <a:schemeClr val="dk1"/>
                </a:solidFill>
                <a:effectLst/>
                <a:uFillTx/>
                <a:latin typeface="Arial"/>
                <a:ea typeface="Arial"/>
              </a:rPr>
              <a:t>was</a:t>
            </a:r>
            <a:r>
              <a:rPr lang="de-DE" sz="2400" b="0" u="none" strike="noStrike">
                <a:solidFill>
                  <a:schemeClr val="dk1"/>
                </a:solidFill>
                <a:effectLst/>
                <a:uFillTx/>
                <a:latin typeface="Arial"/>
                <a:ea typeface="Arial"/>
              </a:rPr>
              <a:t> du </a:t>
            </a:r>
            <a:r>
              <a:rPr lang="de-DE" sz="2400" b="1" u="none" strike="noStrike">
                <a:solidFill>
                  <a:schemeClr val="dk1"/>
                </a:solidFill>
                <a:effectLst/>
                <a:uFillTx/>
                <a:latin typeface="Arial"/>
                <a:ea typeface="Arial"/>
              </a:rPr>
              <a:t>im Film gesehen </a:t>
            </a:r>
            <a:r>
              <a:rPr lang="de-DE" sz="2400" b="0" u="none" strike="noStrike">
                <a:solidFill>
                  <a:schemeClr val="dk1"/>
                </a:solidFill>
                <a:effectLst/>
                <a:uFillTx/>
                <a:latin typeface="Arial"/>
                <a:ea typeface="Arial"/>
              </a:rPr>
              <a:t>hast.</a:t>
            </a:r>
            <a:endParaRPr lang="de-DE" sz="2400" b="0" u="none" strike="noStrike">
              <a:solidFill>
                <a:schemeClr val="dk1"/>
              </a:solidFill>
              <a:effectLst/>
              <a:uFillTx/>
              <a:latin typeface="Arial"/>
            </a:endParaRPr>
          </a:p>
          <a:p>
            <a:pPr marL="457200" indent="-457200" algn="l" defTabSz="914400">
              <a:lnSpc>
                <a:spcPct val="100000"/>
              </a:lnSpc>
              <a:buClr>
                <a:srgbClr val="84B818"/>
              </a:buClr>
              <a:buFont typeface="Calibri"/>
              <a:buAutoNum type="arabicPeriod"/>
              <a:tabLst>
                <a:tab pos="0" algn="l"/>
              </a:tabLst>
            </a:pPr>
            <a:r>
              <a:rPr lang="de-DE" sz="2400" b="0" u="none" strike="noStrike">
                <a:solidFill>
                  <a:schemeClr val="dk1"/>
                </a:solidFill>
                <a:effectLst/>
                <a:uFillTx/>
                <a:latin typeface="Arial"/>
                <a:ea typeface="Arial"/>
              </a:rPr>
              <a:t>Erkläre, </a:t>
            </a:r>
            <a:r>
              <a:rPr lang="de-DE" sz="2400" b="1" u="none" strike="noStrike">
                <a:solidFill>
                  <a:schemeClr val="dk1"/>
                </a:solidFill>
                <a:effectLst/>
                <a:uFillTx/>
                <a:latin typeface="Arial"/>
                <a:ea typeface="Arial"/>
              </a:rPr>
              <a:t>was</a:t>
            </a:r>
            <a:r>
              <a:rPr lang="de-DE" sz="2400" b="0" u="none" strike="noStrike">
                <a:solidFill>
                  <a:schemeClr val="dk1"/>
                </a:solidFill>
                <a:effectLst/>
                <a:uFillTx/>
                <a:latin typeface="Arial"/>
                <a:ea typeface="Arial"/>
              </a:rPr>
              <a:t> der </a:t>
            </a:r>
            <a:r>
              <a:rPr lang="de-DE" sz="2400" b="1" u="none" strike="noStrike">
                <a:solidFill>
                  <a:schemeClr val="dk1"/>
                </a:solidFill>
                <a:effectLst/>
                <a:uFillTx/>
                <a:latin typeface="Arial"/>
                <a:ea typeface="Arial"/>
              </a:rPr>
              <a:t>Hand-</a:t>
            </a:r>
            <a:r>
              <a:rPr lang="de-DE" sz="2400" b="0" u="none" strike="noStrike">
                <a:solidFill>
                  <a:schemeClr val="dk1"/>
                </a:solidFill>
                <a:effectLst/>
                <a:uFillTx/>
                <a:latin typeface="Arial"/>
                <a:ea typeface="Arial"/>
              </a:rPr>
              <a:t> und was der </a:t>
            </a:r>
            <a:r>
              <a:rPr lang="de-DE" sz="2400" b="1" u="none" strike="noStrike">
                <a:solidFill>
                  <a:schemeClr val="dk1"/>
                </a:solidFill>
                <a:effectLst/>
                <a:uFillTx/>
                <a:latin typeface="Arial"/>
                <a:ea typeface="Arial"/>
              </a:rPr>
              <a:t>Fußabdruck</a:t>
            </a:r>
            <a:r>
              <a:rPr lang="de-DE" sz="2400" b="0" u="none" strike="noStrike">
                <a:solidFill>
                  <a:schemeClr val="dk1"/>
                </a:solidFill>
                <a:effectLst/>
                <a:uFillTx/>
                <a:latin typeface="Arial"/>
                <a:ea typeface="Arial"/>
              </a:rPr>
              <a:t> ist.</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p:txBody>
      </p:sp>
      <p:pic>
        <p:nvPicPr>
          <p:cNvPr id="412" name="Grafik 4"/>
          <p:cNvPicPr/>
          <p:nvPr/>
        </p:nvPicPr>
        <p:blipFill>
          <a:blip r:embed="rId3"/>
          <a:stretch/>
        </p:blipFill>
        <p:spPr>
          <a:xfrm>
            <a:off x="3804120" y="1703160"/>
            <a:ext cx="4847040" cy="2517480"/>
          </a:xfrm>
          <a:prstGeom prst="rect">
            <a:avLst/>
          </a:prstGeom>
          <a:noFill/>
          <a:ln w="0">
            <a:noFill/>
          </a:ln>
        </p:spPr>
      </p:pic>
      <p:sp>
        <p:nvSpPr>
          <p:cNvPr id="413" name="Textfeld 5"/>
          <p:cNvSpPr/>
          <p:nvPr/>
        </p:nvSpPr>
        <p:spPr>
          <a:xfrm>
            <a:off x="255240" y="3356640"/>
            <a:ext cx="2807640" cy="64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de-DE" sz="1800" b="0" u="sng" strike="noStrike">
                <a:solidFill>
                  <a:schemeClr val="dk1"/>
                </a:solidFill>
                <a:effectLst/>
                <a:uFillTx/>
                <a:latin typeface="Calibri"/>
                <a:ea typeface="Arial"/>
                <a:hlinkClick r:id="rId4"/>
              </a:rPr>
              <a:t>https://www.youtube.com/watch?v=59Bg7CmW5RE</a:t>
            </a:r>
            <a:r>
              <a:rPr lang="de-DE" sz="1800" b="0" u="none" strike="noStrike">
                <a:solidFill>
                  <a:schemeClr val="dk1"/>
                </a:solidFill>
                <a:effectLst/>
                <a:uFillTx/>
                <a:latin typeface="Calibri"/>
                <a:ea typeface="Arial"/>
              </a:rPr>
              <a:t> </a:t>
            </a:r>
            <a:endParaRPr lang="de" sz="1800" b="0" u="none" strike="noStrike">
              <a:solidFill>
                <a:srgbClr val="000000"/>
              </a:solidFill>
              <a:effectLst/>
              <a:uFillTx/>
              <a:latin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Grafik 4"/>
          <p:cNvPicPr/>
          <p:nvPr/>
        </p:nvPicPr>
        <p:blipFill>
          <a:blip r:embed="rId2"/>
          <a:srcRect l="49666"/>
          <a:stretch/>
        </p:blipFill>
        <p:spPr>
          <a:xfrm>
            <a:off x="7956360" y="2471400"/>
            <a:ext cx="1007280" cy="1334880"/>
          </a:xfrm>
          <a:prstGeom prst="rect">
            <a:avLst/>
          </a:prstGeom>
          <a:noFill/>
          <a:ln w="0">
            <a:noFill/>
          </a:ln>
        </p:spPr>
      </p:pic>
      <p:pic>
        <p:nvPicPr>
          <p:cNvPr id="415" name="Grafik 4"/>
          <p:cNvPicPr/>
          <p:nvPr/>
        </p:nvPicPr>
        <p:blipFill>
          <a:blip r:embed="rId2"/>
          <a:srcRect r="51346"/>
          <a:stretch/>
        </p:blipFill>
        <p:spPr>
          <a:xfrm>
            <a:off x="7308360" y="4847400"/>
            <a:ext cx="1223280" cy="1677240"/>
          </a:xfrm>
          <a:prstGeom prst="rect">
            <a:avLst/>
          </a:prstGeom>
          <a:noFill/>
          <a:ln w="0">
            <a:noFill/>
          </a:ln>
        </p:spPr>
      </p:pic>
      <p:sp>
        <p:nvSpPr>
          <p:cNvPr id="416"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M14 Beispiel für den Unterschied</a:t>
            </a:r>
            <a:endParaRPr lang="de-DE" sz="3200" b="0" u="none" strike="noStrike">
              <a:solidFill>
                <a:srgbClr val="84B818"/>
              </a:solidFill>
              <a:effectLst/>
              <a:uFillTx/>
              <a:latin typeface="Arial"/>
            </a:endParaRPr>
          </a:p>
        </p:txBody>
      </p:sp>
      <p:sp>
        <p:nvSpPr>
          <p:cNvPr id="417" name="PlaceHolder 2"/>
          <p:cNvSpPr>
            <a:spLocks noGrp="1"/>
          </p:cNvSpPr>
          <p:nvPr>
            <p:ph/>
          </p:nvPr>
        </p:nvSpPr>
        <p:spPr>
          <a:xfrm>
            <a:off x="1259640" y="2061000"/>
            <a:ext cx="7128000" cy="4463640"/>
          </a:xfrm>
          <a:prstGeom prst="rect">
            <a:avLst/>
          </a:prstGeom>
          <a:noFill/>
          <a:ln w="0">
            <a:noFill/>
          </a:ln>
        </p:spPr>
        <p:txBody>
          <a:bodyPr lIns="90000" tIns="45000" rIns="90000" bIns="45000" anchor="t">
            <a:noAutofit/>
          </a:bodyPr>
          <a:lstStyle/>
          <a:p>
            <a:pPr marL="343080" indent="-343080" algn="l" defTabSz="914400">
              <a:lnSpc>
                <a:spcPct val="100000"/>
              </a:lnSpc>
              <a:buClr>
                <a:srgbClr val="84B818"/>
              </a:buClr>
              <a:buFont typeface="Arial"/>
              <a:buChar char="•"/>
            </a:pPr>
            <a:r>
              <a:rPr lang="de-DE" sz="2400" b="0" u="sng" strike="noStrike">
                <a:solidFill>
                  <a:schemeClr val="dk1"/>
                </a:solidFill>
                <a:effectLst/>
                <a:uFillTx/>
                <a:latin typeface="Arial"/>
                <a:ea typeface="Arial"/>
              </a:rPr>
              <a:t>Fußabdruck</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Ich kaufe </a:t>
            </a:r>
            <a:r>
              <a:rPr lang="de-DE" sz="2400" b="0" u="none" strike="noStrike">
                <a:solidFill>
                  <a:schemeClr val="dk1"/>
                </a:solidFill>
                <a:effectLst/>
                <a:uFillTx/>
                <a:latin typeface="Arial"/>
                <a:ea typeface="Arial"/>
              </a:rPr>
              <a:t>für mich </a:t>
            </a:r>
            <a:r>
              <a:rPr lang="de-DE" sz="2400" b="1" u="none" strike="noStrike">
                <a:solidFill>
                  <a:schemeClr val="dk1"/>
                </a:solidFill>
                <a:effectLst/>
                <a:uFillTx/>
                <a:latin typeface="Arial"/>
                <a:ea typeface="Arial"/>
              </a:rPr>
              <a:t>nur </a:t>
            </a:r>
            <a:r>
              <a:rPr lang="de-DE" sz="2400" b="0" u="none" strike="noStrike">
                <a:solidFill>
                  <a:schemeClr val="dk1"/>
                </a:solidFill>
                <a:effectLst/>
                <a:uFillTx/>
                <a:latin typeface="Arial"/>
                <a:ea typeface="Arial"/>
              </a:rPr>
              <a:t>noch Essen, das fair-gehandelt und </a:t>
            </a:r>
            <a:r>
              <a:rPr lang="de-DE" sz="2400" b="1" u="none" strike="noStrike">
                <a:solidFill>
                  <a:schemeClr val="dk1"/>
                </a:solidFill>
                <a:effectLst/>
                <a:uFillTx/>
                <a:latin typeface="Arial"/>
                <a:ea typeface="Arial"/>
              </a:rPr>
              <a:t>umwelt-freundlich</a:t>
            </a:r>
            <a:r>
              <a:rPr lang="de-DE" sz="2400" b="0" u="none" strike="noStrike">
                <a:solidFill>
                  <a:schemeClr val="dk1"/>
                </a:solidFill>
                <a:effectLst/>
                <a:uFillTx/>
                <a:latin typeface="Arial"/>
                <a:ea typeface="Arial"/>
              </a:rPr>
              <a:t> ist.</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0" u="none" strike="noStrike">
                <a:solidFill>
                  <a:schemeClr val="dk1"/>
                </a:solidFill>
                <a:effectLst/>
                <a:uFillTx/>
                <a:latin typeface="Arial"/>
                <a:ea typeface="Arial"/>
              </a:rPr>
              <a:t>	</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tabLst>
                <a:tab pos="0" algn="l"/>
              </a:tabLst>
            </a:pPr>
            <a:r>
              <a:rPr lang="de-DE" sz="2400" b="0" u="sng" strike="noStrike">
                <a:solidFill>
                  <a:schemeClr val="dk1"/>
                </a:solidFill>
                <a:effectLst/>
                <a:uFillTx/>
                <a:latin typeface="Arial"/>
                <a:ea typeface="Arial"/>
              </a:rPr>
              <a:t>Handabdruck</a:t>
            </a:r>
            <a:r>
              <a:rPr lang="de-DE" sz="2400" b="0" u="none" strike="noStrike">
                <a:solidFill>
                  <a:schemeClr val="dk1"/>
                </a:solidFill>
                <a:effectLst/>
                <a:uFillTx/>
                <a:latin typeface="Arial"/>
                <a:ea typeface="Arial"/>
              </a:rPr>
              <a:t>: Ich</a:t>
            </a:r>
            <a:r>
              <a:rPr lang="de-DE" sz="2400" b="1" u="none" strike="noStrike">
                <a:solidFill>
                  <a:schemeClr val="dk1"/>
                </a:solidFill>
                <a:effectLst/>
                <a:uFillTx/>
                <a:latin typeface="Arial"/>
                <a:ea typeface="Arial"/>
              </a:rPr>
              <a:t> beteilige mich an</a:t>
            </a:r>
            <a:r>
              <a:rPr lang="de-DE" sz="2400" b="0" u="none" strike="noStrike">
                <a:solidFill>
                  <a:schemeClr val="dk1"/>
                </a:solidFill>
                <a:effectLst/>
                <a:uFillTx/>
                <a:latin typeface="Arial"/>
                <a:ea typeface="Arial"/>
              </a:rPr>
              <a:t> einer Unterschriften-Aktion einer </a:t>
            </a:r>
            <a:r>
              <a:rPr lang="de-DE" sz="2400" b="1" u="none" strike="noStrike">
                <a:solidFill>
                  <a:schemeClr val="dk1"/>
                </a:solidFill>
                <a:effectLst/>
                <a:uFillTx/>
                <a:latin typeface="Arial"/>
                <a:ea typeface="Arial"/>
              </a:rPr>
              <a:t>Gruppe</a:t>
            </a:r>
            <a:r>
              <a:rPr lang="de-DE" sz="2400" b="0" u="none" strike="noStrike">
                <a:solidFill>
                  <a:schemeClr val="dk1"/>
                </a:solidFill>
                <a:effectLst/>
                <a:uFillTx/>
                <a:latin typeface="Arial"/>
                <a:ea typeface="Arial"/>
              </a:rPr>
              <a:t>, die sich dafür </a:t>
            </a:r>
            <a:r>
              <a:rPr lang="de-DE" sz="2400" b="1" u="none" strike="noStrike">
                <a:solidFill>
                  <a:schemeClr val="dk1"/>
                </a:solidFill>
                <a:effectLst/>
                <a:uFillTx/>
                <a:latin typeface="Arial"/>
                <a:ea typeface="Arial"/>
              </a:rPr>
              <a:t>einsetzt</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dass</a:t>
            </a:r>
            <a:r>
              <a:rPr lang="de-DE" sz="2400" b="0" u="none" strike="noStrike">
                <a:solidFill>
                  <a:schemeClr val="dk1"/>
                </a:solidFill>
                <a:effectLst/>
                <a:uFillTx/>
                <a:latin typeface="Arial"/>
                <a:ea typeface="Arial"/>
              </a:rPr>
              <a:t> fair-gehandeltes und </a:t>
            </a:r>
            <a:r>
              <a:rPr lang="de-DE" sz="2400" b="1" u="none" strike="noStrike">
                <a:solidFill>
                  <a:schemeClr val="dk1"/>
                </a:solidFill>
                <a:effectLst/>
                <a:uFillTx/>
                <a:latin typeface="Arial"/>
                <a:ea typeface="Arial"/>
              </a:rPr>
              <a:t>umwelt-freundliches</a:t>
            </a:r>
            <a:r>
              <a:rPr lang="de-DE" sz="2400" b="0" u="none" strike="noStrike">
                <a:solidFill>
                  <a:schemeClr val="dk1"/>
                </a:solidFill>
                <a:effectLst/>
                <a:uFillTx/>
                <a:latin typeface="Arial"/>
                <a:ea typeface="Arial"/>
              </a:rPr>
              <a:t> Essen für alle</a:t>
            </a:r>
            <a:r>
              <a:rPr lang="de-DE" sz="2400" b="1" u="none" strike="noStrike">
                <a:solidFill>
                  <a:schemeClr val="dk1"/>
                </a:solidFill>
                <a:effectLst/>
                <a:uFillTx/>
                <a:latin typeface="Arial"/>
                <a:ea typeface="Arial"/>
              </a:rPr>
              <a:t> weniger kostet</a:t>
            </a:r>
            <a:r>
              <a:rPr lang="de-DE" sz="2400" b="0" u="none" strike="noStrike">
                <a:solidFill>
                  <a:schemeClr val="dk1"/>
                </a:solidFill>
                <a:effectLst/>
                <a:uFillTx/>
                <a:latin typeface="Arial"/>
                <a:ea typeface="Arial"/>
              </a:rPr>
              <a:t> (MwSt).</a:t>
            </a:r>
            <a:endParaRPr lang="de-DE" sz="2400" b="0" u="none" strike="noStrike">
              <a:solidFill>
                <a:schemeClr val="dk1"/>
              </a:solidFill>
              <a:effectLst/>
              <a:uFillTx/>
              <a:latin typeface="Arial"/>
            </a:endParaRPr>
          </a:p>
          <a:p>
            <a:pPr indent="0" algn="l" defTabSz="914400">
              <a:lnSpc>
                <a:spcPct val="100000"/>
              </a:lnSpc>
              <a:buNone/>
              <a:tabLst>
                <a:tab pos="0" algn="l"/>
              </a:tabLst>
            </a:pPr>
            <a:r>
              <a:rPr lang="de-DE" sz="2400" b="0" u="none" strike="noStrike">
                <a:solidFill>
                  <a:schemeClr val="dk1"/>
                </a:solidFill>
                <a:effectLst/>
                <a:uFillTx/>
                <a:latin typeface="Arial"/>
                <a:ea typeface="Arial"/>
              </a:rPr>
              <a:t>	</a:t>
            </a:r>
            <a:endParaRPr lang="de-DE" sz="2400" b="0" u="none" strike="noStrike">
              <a:solidFill>
                <a:schemeClr val="dk1"/>
              </a:solidFill>
              <a:effectLst/>
              <a:uFillTx/>
              <a:latin typeface="Arial"/>
            </a:endParaRPr>
          </a:p>
        </p:txBody>
      </p:sp>
      <p:pic>
        <p:nvPicPr>
          <p:cNvPr id="418" name="Grafik 8"/>
          <p:cNvPicPr/>
          <p:nvPr/>
        </p:nvPicPr>
        <p:blipFill>
          <a:blip r:embed="rId3"/>
          <a:stretch/>
        </p:blipFill>
        <p:spPr>
          <a:xfrm>
            <a:off x="96840" y="4066560"/>
            <a:ext cx="1522080" cy="1522080"/>
          </a:xfrm>
          <a:prstGeom prst="rect">
            <a:avLst/>
          </a:prstGeom>
          <a:noFill/>
          <a:ln w="0">
            <a:noFill/>
          </a:ln>
        </p:spPr>
      </p:pic>
      <p:grpSp>
        <p:nvGrpSpPr>
          <p:cNvPr id="419" name="Gruppieren 11"/>
          <p:cNvGrpSpPr/>
          <p:nvPr/>
        </p:nvGrpSpPr>
        <p:grpSpPr>
          <a:xfrm>
            <a:off x="-180360" y="2202480"/>
            <a:ext cx="1727280" cy="1225800"/>
            <a:chOff x="-180360" y="2202480"/>
            <a:chExt cx="1727280" cy="1225800"/>
          </a:xfrm>
        </p:grpSpPr>
        <p:pic>
          <p:nvPicPr>
            <p:cNvPr id="420" name="Grafik 6" descr="Warenkorb mit einfarbiger Füllung"/>
            <p:cNvPicPr/>
            <p:nvPr/>
          </p:nvPicPr>
          <p:blipFill>
            <a:blip>
              <a:extLst>
                <a:ext uri="{96DAC541-7B7A-43D3-8B79-37D633B846F1}">
                  <asvg:svgBlip xmlns:asvg="http://schemas.microsoft.com/office/drawing/2016/SVG/main" r:embed="rId4"/>
                </a:ext>
              </a:extLst>
            </a:blip>
            <a:stretch/>
          </p:blipFill>
          <p:spPr>
            <a:xfrm>
              <a:off x="647640" y="2529000"/>
              <a:ext cx="899280" cy="899280"/>
            </a:xfrm>
            <a:prstGeom prst="rect">
              <a:avLst/>
            </a:prstGeom>
            <a:noFill/>
            <a:ln w="0">
              <a:noFill/>
            </a:ln>
          </p:spPr>
        </p:pic>
        <p:pic>
          <p:nvPicPr>
            <p:cNvPr id="421" name="Grafik 10" descr="Mann mit einfarbiger Füllung"/>
            <p:cNvPicPr/>
            <p:nvPr/>
          </p:nvPicPr>
          <p:blipFill>
            <a:blip>
              <a:extLst>
                <a:ext uri="{96DAC541-7B7A-43D3-8B79-37D633B846F1}">
                  <asvg:svgBlip xmlns:asvg="http://schemas.microsoft.com/office/drawing/2016/SVG/main" r:embed="rId5"/>
                </a:ext>
              </a:extLst>
            </a:blip>
            <a:stretch/>
          </p:blipFill>
          <p:spPr>
            <a:xfrm>
              <a:off x="-180360" y="2202480"/>
              <a:ext cx="1151280" cy="1151280"/>
            </a:xfrm>
            <a:prstGeom prst="rect">
              <a:avLst/>
            </a:prstGeom>
            <a:noFill/>
            <a:ln w="0">
              <a:noFill/>
            </a:ln>
          </p:spPr>
        </p:pic>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1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17">
                                            <p:txEl>
                                              <p:pRg st="1" end="1"/>
                                            </p:txEl>
                                          </p:spTgt>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4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417">
                                            <p:txEl>
                                              <p:pRg st="4" end="4"/>
                                            </p:txEl>
                                          </p:spTgt>
                                        </p:tgtEl>
                                        <p:attrNameLst>
                                          <p:attrName>style.visibility</p:attrName>
                                        </p:attrNameLst>
                                      </p:cBhvr>
                                      <p:to>
                                        <p:strVal val="visible"/>
                                      </p:to>
                                    </p:set>
                                  </p:childTnLst>
                                </p:cTn>
                              </p:par>
                              <p:par>
                                <p:cTn id="21" presetID="1" presetClass="entr" fill="hold" nodeType="withEffect">
                                  <p:stCondLst>
                                    <p:cond delay="0"/>
                                  </p:stCondLst>
                                  <p:childTnLst>
                                    <p:set>
                                      <p:cBhvr>
                                        <p:cTn id="22"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PlaceHolder 1"/>
          <p:cNvSpPr>
            <a:spLocks noGrp="1"/>
          </p:cNvSpPr>
          <p:nvPr>
            <p:ph type="title"/>
          </p:nvPr>
        </p:nvSpPr>
        <p:spPr>
          <a:xfrm>
            <a:off x="310320" y="2766600"/>
            <a:ext cx="7886160" cy="1324800"/>
          </a:xfrm>
          <a:prstGeom prst="rect">
            <a:avLst/>
          </a:prstGeom>
          <a:noFill/>
          <a:ln w="0">
            <a:noFill/>
          </a:ln>
        </p:spPr>
        <p:txBody>
          <a:bodyPr lIns="90000" tIns="45000" rIns="90000" bIns="45000" anchor="t">
            <a:noAutofit/>
          </a:bodyPr>
          <a:lstStyle/>
          <a:p>
            <a:pPr indent="0" algn="ctr" defTabSz="914400">
              <a:lnSpc>
                <a:spcPct val="100000"/>
              </a:lnSpc>
              <a:buNone/>
              <a:tabLst>
                <a:tab pos="0" algn="l"/>
              </a:tabLst>
            </a:pPr>
            <a:r>
              <a:rPr lang="de-DE" sz="4000" b="0" u="none" strike="noStrike">
                <a:solidFill>
                  <a:schemeClr val="dk1"/>
                </a:solidFill>
                <a:effectLst/>
                <a:uFillTx/>
                <a:latin typeface="Arial"/>
                <a:ea typeface="Arial"/>
              </a:rPr>
              <a:t>Ein Puzzle aus unseren Stärken</a:t>
            </a:r>
            <a:br>
              <a:rPr sz="4400"/>
            </a:br>
            <a:br>
              <a:rPr sz="4400"/>
            </a:br>
            <a:endParaRPr lang="de-DE" sz="4000" b="0" u="none" strike="noStrike">
              <a:solidFill>
                <a:schemeClr val="dk1"/>
              </a:solidFill>
              <a:effectLst/>
              <a:uFillTx/>
              <a:latin typeface="Calibri"/>
            </a:endParaRPr>
          </a:p>
        </p:txBody>
      </p:sp>
      <p:sp>
        <p:nvSpPr>
          <p:cNvPr id="423" name="Textfeld 2"/>
          <p:cNvSpPr/>
          <p:nvPr/>
        </p:nvSpPr>
        <p:spPr>
          <a:xfrm>
            <a:off x="502560" y="1304640"/>
            <a:ext cx="8717400" cy="584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3200" b="0" u="none" strike="noStrike">
                <a:solidFill>
                  <a:srgbClr val="84B818"/>
                </a:solidFill>
                <a:effectLst/>
                <a:uFillTx/>
                <a:latin typeface="Arial"/>
                <a:ea typeface="Arial"/>
              </a:rPr>
              <a:t>M15 Empowerment-Puzzle</a:t>
            </a:r>
            <a:endParaRPr lang="de" sz="3200" b="0" u="none" strike="noStrike">
              <a:solidFill>
                <a:srgbClr val="000000"/>
              </a:solidFill>
              <a:effectLst/>
              <a:uFillTx/>
              <a:latin typeface="Calibri"/>
            </a:endParaRPr>
          </a:p>
        </p:txBody>
      </p:sp>
      <p:pic>
        <p:nvPicPr>
          <p:cNvPr id="424" name="Grafik 3"/>
          <p:cNvPicPr/>
          <p:nvPr/>
        </p:nvPicPr>
        <p:blipFill>
          <a:blip r:embed="rId3"/>
          <a:stretch/>
        </p:blipFill>
        <p:spPr>
          <a:xfrm>
            <a:off x="5946480" y="3429000"/>
            <a:ext cx="2857320" cy="2571480"/>
          </a:xfrm>
          <a:prstGeom prst="rect">
            <a:avLst/>
          </a:prstGeom>
          <a:noFill/>
          <a:ln w="0">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M15 Empowerment-Puzzle</a:t>
            </a:r>
            <a:endParaRPr lang="de-DE" sz="3200" b="0" u="none" strike="noStrike">
              <a:solidFill>
                <a:srgbClr val="84B818"/>
              </a:solidFill>
              <a:effectLst/>
              <a:uFillTx/>
              <a:latin typeface="Arial"/>
            </a:endParaRPr>
          </a:p>
        </p:txBody>
      </p:sp>
      <p:sp>
        <p:nvSpPr>
          <p:cNvPr id="426" name="PlaceHolder 2"/>
          <p:cNvSpPr>
            <a:spLocks noGrp="1"/>
          </p:cNvSpPr>
          <p:nvPr>
            <p:ph/>
          </p:nvPr>
        </p:nvSpPr>
        <p:spPr>
          <a:xfrm>
            <a:off x="251640" y="1989000"/>
            <a:ext cx="8784360" cy="4463640"/>
          </a:xfrm>
          <a:prstGeom prst="rect">
            <a:avLst/>
          </a:prstGeom>
          <a:noFill/>
          <a:ln w="0">
            <a:noFill/>
          </a:ln>
        </p:spPr>
        <p:txBody>
          <a:bodyPr lIns="90000" tIns="45000" rIns="90000" bIns="45000" anchor="t">
            <a:noAutofit/>
          </a:bodyPr>
          <a:lstStyle/>
          <a:p>
            <a:pPr marL="514440" indent="-514440" algn="l" defTabSz="914400">
              <a:lnSpc>
                <a:spcPct val="100000"/>
              </a:lnSpc>
              <a:buClr>
                <a:srgbClr val="9BBB59"/>
              </a:buClr>
              <a:buFont typeface="Calibri"/>
              <a:buAutoNum type="arabicPeriod"/>
            </a:pPr>
            <a:r>
              <a:rPr lang="de-DE" sz="2800" b="0" u="none" strike="noStrike" dirty="0">
                <a:solidFill>
                  <a:schemeClr val="dk1"/>
                </a:solidFill>
                <a:effectLst/>
                <a:uFillTx/>
                <a:latin typeface="Arial"/>
                <a:ea typeface="Arial"/>
              </a:rPr>
              <a:t>Ausgelegt seht ihr viele Adjektiv-Karten 		(mit </a:t>
            </a:r>
            <a:r>
              <a:rPr lang="de-DE" sz="2800" b="1" u="none" strike="noStrike" dirty="0">
                <a:solidFill>
                  <a:schemeClr val="dk1"/>
                </a:solidFill>
                <a:effectLst/>
                <a:uFillTx/>
                <a:latin typeface="Arial"/>
                <a:ea typeface="Arial"/>
              </a:rPr>
              <a:t>Charakter-Stärken</a:t>
            </a:r>
            <a:r>
              <a:rPr lang="de-DE" sz="2800" b="0" u="none" strike="noStrike" dirty="0">
                <a:solidFill>
                  <a:schemeClr val="dk1"/>
                </a:solidFill>
                <a:effectLst/>
                <a:uFillTx/>
                <a:latin typeface="Arial"/>
                <a:ea typeface="Arial"/>
              </a:rPr>
              <a:t>).</a:t>
            </a:r>
            <a:endParaRPr lang="de-DE" sz="2800" b="0" u="none" strike="noStrike" dirty="0">
              <a:solidFill>
                <a:schemeClr val="dk1"/>
              </a:solidFill>
              <a:effectLst/>
              <a:uFillTx/>
              <a:latin typeface="Arial"/>
            </a:endParaRPr>
          </a:p>
          <a:p>
            <a:pPr marL="514440" indent="-514440" algn="l" defTabSz="914400">
              <a:lnSpc>
                <a:spcPct val="100000"/>
              </a:lnSpc>
              <a:buClr>
                <a:srgbClr val="9BBB59"/>
              </a:buClr>
              <a:buFont typeface="Calibri"/>
              <a:buAutoNum type="arabicPeriod"/>
            </a:pPr>
            <a:r>
              <a:rPr lang="de-DE" sz="2800" b="0" u="none" strike="noStrike" dirty="0">
                <a:solidFill>
                  <a:schemeClr val="dk1"/>
                </a:solidFill>
                <a:effectLst/>
                <a:uFillTx/>
                <a:latin typeface="Arial"/>
                <a:ea typeface="Arial"/>
              </a:rPr>
              <a:t>Wähle </a:t>
            </a:r>
            <a:r>
              <a:rPr lang="de-DE" sz="2800" b="1" u="none" strike="noStrike" dirty="0">
                <a:solidFill>
                  <a:schemeClr val="dk1"/>
                </a:solidFill>
                <a:effectLst/>
                <a:uFillTx/>
                <a:latin typeface="Arial"/>
                <a:ea typeface="Arial"/>
              </a:rPr>
              <a:t>3 Adjektiv-Karten aus</a:t>
            </a:r>
            <a:r>
              <a:rPr lang="de-DE" sz="2800" b="0" u="none" strike="noStrike" dirty="0">
                <a:solidFill>
                  <a:schemeClr val="dk1"/>
                </a:solidFill>
                <a:effectLst/>
                <a:uFillTx/>
                <a:latin typeface="Arial"/>
                <a:ea typeface="Arial"/>
              </a:rPr>
              <a:t>, die zu dir passen.</a:t>
            </a:r>
            <a:endParaRPr lang="de-DE" sz="2800" b="0" u="none" strike="noStrike" dirty="0">
              <a:solidFill>
                <a:schemeClr val="dk1"/>
              </a:solidFill>
              <a:effectLst/>
              <a:uFillTx/>
              <a:latin typeface="Arial"/>
            </a:endParaRPr>
          </a:p>
          <a:p>
            <a:pPr marL="514440" indent="-514440" algn="l" defTabSz="914400">
              <a:lnSpc>
                <a:spcPct val="100000"/>
              </a:lnSpc>
              <a:buClr>
                <a:srgbClr val="9BBB59"/>
              </a:buClr>
              <a:buFont typeface="Calibri"/>
              <a:buAutoNum type="arabicPeriod"/>
              <a:tabLst>
                <a:tab pos="0" algn="l"/>
              </a:tabLst>
            </a:pPr>
            <a:r>
              <a:rPr lang="de-DE" sz="2800" b="0" u="none" strike="noStrike" dirty="0">
                <a:solidFill>
                  <a:schemeClr val="dk1"/>
                </a:solidFill>
                <a:effectLst/>
                <a:uFillTx/>
                <a:latin typeface="Arial"/>
                <a:ea typeface="Arial"/>
              </a:rPr>
              <a:t>Nun bekommst du </a:t>
            </a:r>
            <a:r>
              <a:rPr lang="de-DE" sz="2800" b="1" u="none" strike="noStrike" dirty="0">
                <a:solidFill>
                  <a:schemeClr val="dk1"/>
                </a:solidFill>
                <a:effectLst/>
                <a:uFillTx/>
                <a:latin typeface="Arial"/>
                <a:ea typeface="Arial"/>
              </a:rPr>
              <a:t>3 Puzzle-Teile.</a:t>
            </a:r>
            <a:endParaRPr lang="de-DE" sz="2800" b="0" u="none" strike="noStrike" dirty="0">
              <a:solidFill>
                <a:schemeClr val="dk1"/>
              </a:solidFill>
              <a:effectLst/>
              <a:uFillTx/>
              <a:latin typeface="Arial"/>
            </a:endParaRPr>
          </a:p>
          <a:p>
            <a:pPr marL="514440" indent="-514440" algn="l" defTabSz="914400">
              <a:lnSpc>
                <a:spcPct val="100000"/>
              </a:lnSpc>
              <a:buClr>
                <a:srgbClr val="9BBB59"/>
              </a:buClr>
              <a:buFont typeface="Calibri"/>
              <a:buAutoNum type="arabicPeriod"/>
              <a:tabLst>
                <a:tab pos="0" algn="l"/>
              </a:tabLst>
            </a:pPr>
            <a:r>
              <a:rPr lang="de-DE" sz="2800" b="0" u="none" strike="noStrike" dirty="0">
                <a:solidFill>
                  <a:schemeClr val="dk1"/>
                </a:solidFill>
                <a:effectLst/>
                <a:uFillTx/>
                <a:latin typeface="Arial"/>
                <a:ea typeface="Arial"/>
              </a:rPr>
              <a:t>Auf jedes Puzzleteil schreibst du, welchen</a:t>
            </a:r>
            <a:r>
              <a:rPr lang="de-DE" sz="2800" b="1" u="none" strike="noStrike" dirty="0">
                <a:solidFill>
                  <a:schemeClr val="dk1"/>
                </a:solidFill>
                <a:effectLst/>
                <a:uFillTx/>
                <a:latin typeface="Arial"/>
                <a:ea typeface="Arial"/>
              </a:rPr>
              <a:t> Beitrag </a:t>
            </a:r>
            <a:r>
              <a:rPr lang="de-DE" sz="2800" b="0" u="none" strike="noStrike" dirty="0">
                <a:solidFill>
                  <a:schemeClr val="dk1"/>
                </a:solidFill>
                <a:effectLst/>
                <a:uFillTx/>
                <a:latin typeface="Arial"/>
                <a:ea typeface="Arial"/>
              </a:rPr>
              <a:t>du </a:t>
            </a:r>
            <a:r>
              <a:rPr lang="de-DE" sz="2800" b="1" u="none" strike="noStrike" dirty="0">
                <a:solidFill>
                  <a:schemeClr val="dk1"/>
                </a:solidFill>
                <a:effectLst/>
                <a:uFillTx/>
                <a:latin typeface="Arial"/>
                <a:ea typeface="Arial"/>
              </a:rPr>
              <a:t>mit deinen Stärken leisten kannst</a:t>
            </a:r>
            <a:r>
              <a:rPr lang="de-DE" sz="2800" b="0" u="none" strike="noStrike" dirty="0">
                <a:solidFill>
                  <a:schemeClr val="dk1"/>
                </a:solidFill>
                <a:effectLst/>
                <a:uFillTx/>
                <a:latin typeface="Arial"/>
                <a:ea typeface="Arial"/>
              </a:rPr>
              <a:t>, um die Welt nachhaltiger (umwelt-freundlicher) zu machen. 	</a:t>
            </a:r>
            <a:endParaRPr lang="de-DE" sz="2800" b="0" u="none" strike="noStrike" dirty="0">
              <a:solidFill>
                <a:schemeClr val="dk1"/>
              </a:solidFill>
              <a:effectLst/>
              <a:uFillTx/>
              <a:latin typeface="Arial"/>
            </a:endParaRPr>
          </a:p>
          <a:p>
            <a:pPr indent="-514440" algn="ctr" defTabSz="914400">
              <a:lnSpc>
                <a:spcPct val="100000"/>
              </a:lnSpc>
              <a:buClr>
                <a:srgbClr val="9BBB59"/>
              </a:buClr>
              <a:buFont typeface="Arial"/>
              <a:buChar char="•"/>
              <a:tabLst>
                <a:tab pos="0" algn="l"/>
              </a:tabLst>
            </a:pPr>
            <a:r>
              <a:rPr lang="de-DE" sz="2000" b="0" i="1" u="none" strike="noStrike" dirty="0">
                <a:solidFill>
                  <a:schemeClr val="dk1"/>
                </a:solidFill>
                <a:effectLst/>
                <a:uFillTx/>
                <a:latin typeface="Arial"/>
                <a:ea typeface="Arial"/>
              </a:rPr>
              <a:t>Wenn du dir nicht sicher bist oder nicht weiter kommst,  kannst du dir die </a:t>
            </a:r>
            <a:r>
              <a:rPr lang="de-DE" sz="2000" b="1" i="1" u="none" strike="noStrike" dirty="0">
                <a:solidFill>
                  <a:schemeClr val="dk1"/>
                </a:solidFill>
                <a:effectLst/>
                <a:uFillTx/>
                <a:latin typeface="Arial"/>
                <a:ea typeface="Arial"/>
              </a:rPr>
              <a:t>Hilfekarten</a:t>
            </a:r>
            <a:r>
              <a:rPr lang="de-DE" sz="2000" b="0" i="1" u="none" strike="noStrike" dirty="0">
                <a:solidFill>
                  <a:schemeClr val="dk1"/>
                </a:solidFill>
                <a:effectLst/>
                <a:uFillTx/>
                <a:latin typeface="Arial"/>
                <a:ea typeface="Arial"/>
              </a:rPr>
              <a:t> anschauen.</a:t>
            </a:r>
            <a:endParaRPr lang="de-DE" sz="2000" b="0" u="none" strike="noStrike" dirty="0">
              <a:solidFill>
                <a:schemeClr val="dk1"/>
              </a:solidFill>
              <a:effectLst/>
              <a:uFillTx/>
              <a:latin typeface="Arial"/>
            </a:endParaRPr>
          </a:p>
        </p:txBody>
      </p:sp>
      <p:pic>
        <p:nvPicPr>
          <p:cNvPr id="427" name="Grafik 1"/>
          <p:cNvPicPr/>
          <p:nvPr/>
        </p:nvPicPr>
        <p:blipFill>
          <a:blip r:embed="rId3"/>
          <a:stretch/>
        </p:blipFill>
        <p:spPr>
          <a:xfrm>
            <a:off x="7143120" y="1139400"/>
            <a:ext cx="1892880" cy="16992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M15 Empowerment-Puzzle</a:t>
            </a:r>
            <a:endParaRPr lang="de-DE" sz="3200" b="0" u="none" strike="noStrike">
              <a:solidFill>
                <a:srgbClr val="84B818"/>
              </a:solidFill>
              <a:effectLst/>
              <a:uFillTx/>
              <a:latin typeface="Arial"/>
            </a:endParaRPr>
          </a:p>
        </p:txBody>
      </p:sp>
      <p:sp>
        <p:nvSpPr>
          <p:cNvPr id="429"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228600" algn="just" defTabSz="914400">
              <a:lnSpc>
                <a:spcPct val="100000"/>
              </a:lnSpc>
              <a:spcAft>
                <a:spcPts val="1001"/>
              </a:spcAft>
              <a:buClr>
                <a:srgbClr val="84B818"/>
              </a:buClr>
              <a:buFont typeface="Arial"/>
              <a:buChar char="•"/>
            </a:pPr>
            <a:r>
              <a:rPr lang="de-DE" sz="2400" b="1" u="none" strike="noStrike">
                <a:solidFill>
                  <a:schemeClr val="dk1"/>
                </a:solidFill>
                <a:effectLst/>
                <a:uFillTx/>
                <a:latin typeface="Arial"/>
                <a:ea typeface="Arial"/>
              </a:rPr>
              <a:t>Reflexionsfragen</a:t>
            </a:r>
            <a:endParaRPr lang="de-DE" sz="2400" b="0" u="none" strike="noStrike">
              <a:solidFill>
                <a:schemeClr val="dk1"/>
              </a:solidFill>
              <a:effectLst/>
              <a:uFillTx/>
              <a:latin typeface="Arial"/>
            </a:endParaRPr>
          </a:p>
          <a:p>
            <a:pPr marL="343080" indent="-343080" algn="just" defTabSz="914400">
              <a:lnSpc>
                <a:spcPct val="100000"/>
              </a:lnSpc>
              <a:spcAft>
                <a:spcPts val="1001"/>
              </a:spcAft>
              <a:buClr>
                <a:srgbClr val="84B818"/>
              </a:buClr>
              <a:buFont typeface="Arial"/>
              <a:buChar char="•"/>
            </a:pPr>
            <a:r>
              <a:rPr lang="de-DE" sz="2400" b="0" u="none" strike="noStrike">
                <a:solidFill>
                  <a:schemeClr val="dk1"/>
                </a:solidFill>
                <a:effectLst/>
                <a:uFillTx/>
                <a:latin typeface="Arial"/>
                <a:ea typeface="Arial"/>
              </a:rPr>
              <a:t>In welchen Situationen habt ihr erlebt, dass </a:t>
            </a:r>
            <a:r>
              <a:rPr lang="de-DE" sz="2400" b="1" u="none" strike="noStrike">
                <a:solidFill>
                  <a:schemeClr val="dk1"/>
                </a:solidFill>
                <a:effectLst/>
                <a:uFillTx/>
                <a:latin typeface="Arial"/>
                <a:ea typeface="Arial"/>
              </a:rPr>
              <a:t>Teamarbeit</a:t>
            </a:r>
            <a:r>
              <a:rPr lang="de-DE" sz="2400" b="0" u="none" strike="noStrike">
                <a:solidFill>
                  <a:schemeClr val="dk1"/>
                </a:solidFill>
                <a:effectLst/>
                <a:uFillTx/>
                <a:latin typeface="Arial"/>
                <a:ea typeface="Arial"/>
              </a:rPr>
              <a:t> und gemeinsames Handeln zu </a:t>
            </a:r>
            <a:r>
              <a:rPr lang="de-DE" sz="2400" b="1" u="none" strike="noStrike">
                <a:solidFill>
                  <a:schemeClr val="dk1"/>
                </a:solidFill>
                <a:effectLst/>
                <a:uFillTx/>
                <a:latin typeface="Arial"/>
                <a:ea typeface="Arial"/>
              </a:rPr>
              <a:t>besseren Ergebnissen </a:t>
            </a:r>
            <a:r>
              <a:rPr lang="de-DE" sz="2400" b="0" u="none" strike="noStrike">
                <a:solidFill>
                  <a:schemeClr val="dk1"/>
                </a:solidFill>
                <a:effectLst/>
                <a:uFillTx/>
                <a:latin typeface="Arial"/>
                <a:ea typeface="Arial"/>
              </a:rPr>
              <a:t>führt?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Wie kann eine vielfältige Gruppe von Menschen (z. B. Klasse, Familie, Stadtbevölkerung) </a:t>
            </a:r>
            <a:r>
              <a:rPr lang="de-DE" sz="2400" b="1" u="none" strike="noStrike">
                <a:solidFill>
                  <a:schemeClr val="dk1"/>
                </a:solidFill>
                <a:effectLst/>
                <a:uFillTx/>
                <a:latin typeface="Arial"/>
                <a:ea typeface="Arial"/>
              </a:rPr>
              <a:t>gemeinsam</a:t>
            </a:r>
            <a:r>
              <a:rPr lang="de-DE" sz="2400" b="0" u="none" strike="noStrike">
                <a:solidFill>
                  <a:schemeClr val="dk1"/>
                </a:solidFill>
                <a:effectLst/>
                <a:uFillTx/>
                <a:latin typeface="Arial"/>
                <a:ea typeface="Arial"/>
              </a:rPr>
              <a:t> an einer </a:t>
            </a:r>
            <a:r>
              <a:rPr lang="de-DE" sz="2400" b="1" u="none" strike="noStrike">
                <a:solidFill>
                  <a:schemeClr val="dk1"/>
                </a:solidFill>
                <a:effectLst/>
                <a:uFillTx/>
                <a:latin typeface="Arial"/>
                <a:ea typeface="Arial"/>
              </a:rPr>
              <a:t>Herausforderung</a:t>
            </a:r>
            <a:r>
              <a:rPr lang="de-DE" sz="2400" b="0" u="none" strike="noStrike">
                <a:solidFill>
                  <a:schemeClr val="dk1"/>
                </a:solidFill>
                <a:effectLst/>
                <a:uFillTx/>
                <a:latin typeface="Arial"/>
                <a:ea typeface="Arial"/>
              </a:rPr>
              <a:t> arbeiten?</a:t>
            </a:r>
            <a:endParaRPr lang="de-DE" sz="2400" b="0" u="none" strike="noStrike">
              <a:solidFill>
                <a:schemeClr val="dk1"/>
              </a:solidFill>
              <a:effectLst/>
              <a:uFillTx/>
              <a:latin typeface="Arial"/>
            </a:endParaRPr>
          </a:p>
          <a:p>
            <a:pPr indent="0" algn="l" defTabSz="914400">
              <a:lnSpc>
                <a:spcPct val="100000"/>
              </a:lnSpc>
              <a:buNone/>
              <a:tabLst>
                <a:tab pos="0" algn="l"/>
              </a:tabLst>
            </a:pPr>
            <a:endParaRPr lang="de-DE" sz="2300" b="0" u="none" strike="noStrike">
              <a:solidFill>
                <a:schemeClr val="dk1"/>
              </a:solidFill>
              <a:effectLst/>
              <a:uFillTx/>
              <a:latin typeface="Arial"/>
            </a:endParaRPr>
          </a:p>
        </p:txBody>
      </p:sp>
      <p:pic>
        <p:nvPicPr>
          <p:cNvPr id="430" name="Grafik 1"/>
          <p:cNvPicPr/>
          <p:nvPr/>
        </p:nvPicPr>
        <p:blipFill>
          <a:blip r:embed="rId2"/>
          <a:stretch/>
        </p:blipFill>
        <p:spPr>
          <a:xfrm>
            <a:off x="7108200" y="1213200"/>
            <a:ext cx="1255680" cy="1261800"/>
          </a:xfrm>
          <a:prstGeom prst="rect">
            <a:avLst/>
          </a:prstGeom>
          <a:noFill/>
          <a:ln w="0">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PlaceHolder 1"/>
          <p:cNvSpPr>
            <a:spLocks noGrp="1"/>
          </p:cNvSpPr>
          <p:nvPr>
            <p:ph type="title"/>
          </p:nvPr>
        </p:nvSpPr>
        <p:spPr>
          <a:xfrm>
            <a:off x="336600" y="1268640"/>
            <a:ext cx="516240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M16 Wunschwelt-Instagram-Profil</a:t>
            </a:r>
            <a:endParaRPr lang="de-DE" sz="3200" b="0" u="none" strike="noStrike">
              <a:solidFill>
                <a:srgbClr val="84B818"/>
              </a:solidFill>
              <a:effectLst/>
              <a:uFillTx/>
              <a:latin typeface="Arial"/>
            </a:endParaRPr>
          </a:p>
        </p:txBody>
      </p:sp>
      <p:pic>
        <p:nvPicPr>
          <p:cNvPr id="432" name="Grafik 5"/>
          <p:cNvPicPr/>
          <p:nvPr/>
        </p:nvPicPr>
        <p:blipFill>
          <a:blip r:embed="rId3"/>
          <a:stretch/>
        </p:blipFill>
        <p:spPr>
          <a:xfrm>
            <a:off x="5499360" y="306000"/>
            <a:ext cx="3392640" cy="6446880"/>
          </a:xfrm>
          <a:prstGeom prst="rect">
            <a:avLst/>
          </a:prstGeom>
          <a:noFill/>
          <a:ln w="0">
            <a:noFill/>
          </a:ln>
        </p:spPr>
      </p:pic>
      <p:sp>
        <p:nvSpPr>
          <p:cNvPr id="433" name="PlaceHolder 2"/>
          <p:cNvSpPr>
            <a:spLocks noGrp="1"/>
          </p:cNvSpPr>
          <p:nvPr>
            <p:ph/>
          </p:nvPr>
        </p:nvSpPr>
        <p:spPr>
          <a:xfrm>
            <a:off x="336600" y="2466000"/>
            <a:ext cx="5065200" cy="4391640"/>
          </a:xfrm>
          <a:prstGeom prst="rect">
            <a:avLst/>
          </a:prstGeom>
          <a:noFill/>
          <a:ln w="0">
            <a:noFill/>
          </a:ln>
        </p:spPr>
        <p:txBody>
          <a:bodyPr lIns="90000" tIns="45000" rIns="90000" bIns="45000" anchor="t">
            <a:noAutofit/>
          </a:bodyPr>
          <a:lstStyle/>
          <a:p>
            <a:pPr marL="457200" indent="-457200" algn="l" defTabSz="914400">
              <a:lnSpc>
                <a:spcPct val="100000"/>
              </a:lnSpc>
              <a:buClr>
                <a:srgbClr val="84B818"/>
              </a:buClr>
              <a:buFont typeface="Calibri"/>
              <a:buAutoNum type="arabicPeriod"/>
            </a:pPr>
            <a:r>
              <a:rPr lang="de-DE" sz="2400" b="1" u="none" strike="noStrike">
                <a:solidFill>
                  <a:schemeClr val="dk1"/>
                </a:solidFill>
                <a:effectLst/>
                <a:uFillTx/>
                <a:latin typeface="Arial"/>
                <a:ea typeface="Arial"/>
              </a:rPr>
              <a:t>Gestaltet</a:t>
            </a:r>
            <a:r>
              <a:rPr lang="de-DE" sz="2400" b="0" u="none" strike="noStrike">
                <a:solidFill>
                  <a:schemeClr val="dk1"/>
                </a:solidFill>
                <a:effectLst/>
                <a:uFillTx/>
                <a:latin typeface="Arial"/>
                <a:ea typeface="Arial"/>
              </a:rPr>
              <a:t> auf der Vorlage einen Instagram-Account, der </a:t>
            </a:r>
            <a:r>
              <a:rPr lang="de-DE" sz="2400" b="1" u="none" strike="noStrike">
                <a:solidFill>
                  <a:schemeClr val="dk1"/>
                </a:solidFill>
                <a:effectLst/>
                <a:uFillTx/>
                <a:latin typeface="Arial"/>
                <a:ea typeface="Arial"/>
              </a:rPr>
              <a:t>eure Wunsch-Welt </a:t>
            </a:r>
            <a:r>
              <a:rPr lang="de-DE" sz="2400" b="0" u="none" strike="noStrike">
                <a:solidFill>
                  <a:schemeClr val="dk1"/>
                </a:solidFill>
                <a:effectLst/>
                <a:uFillTx/>
                <a:latin typeface="Arial"/>
                <a:ea typeface="Arial"/>
              </a:rPr>
              <a:t>darstellt. Es soll in drei Teilen sichtbar werden, wie ihr euch eine </a:t>
            </a:r>
            <a:r>
              <a:rPr lang="de-DE" sz="2400" b="1" u="none" strike="noStrike">
                <a:solidFill>
                  <a:schemeClr val="dk1"/>
                </a:solidFill>
                <a:effectLst/>
                <a:uFillTx/>
                <a:latin typeface="Arial"/>
                <a:ea typeface="Arial"/>
              </a:rPr>
              <a:t>gerechte Zukunft </a:t>
            </a:r>
            <a:r>
              <a:rPr lang="de-DE" sz="2400" b="0" u="none" strike="noStrike">
                <a:solidFill>
                  <a:schemeClr val="dk1"/>
                </a:solidFill>
                <a:effectLst/>
                <a:uFillTx/>
                <a:latin typeface="Arial"/>
                <a:ea typeface="Arial"/>
              </a:rPr>
              <a:t>in dieser Welt vorstellt:</a:t>
            </a:r>
            <a:endParaRPr lang="de-DE" sz="2400" b="0" u="none" strike="noStrike">
              <a:solidFill>
                <a:schemeClr val="dk1"/>
              </a:solidFill>
              <a:effectLst/>
              <a:uFillTx/>
              <a:latin typeface="Arial"/>
            </a:endParaRPr>
          </a:p>
          <a:p>
            <a:pPr marL="514440" indent="-514440" algn="l" defTabSz="914400">
              <a:lnSpc>
                <a:spcPct val="100000"/>
              </a:lnSpc>
              <a:buClr>
                <a:srgbClr val="84B818"/>
              </a:buClr>
              <a:buFont typeface="Calibri"/>
              <a:buAutoNum type="arabicPeriod"/>
            </a:pPr>
            <a:r>
              <a:rPr lang="de-DE" sz="2400" b="1" u="none" strike="noStrike">
                <a:solidFill>
                  <a:schemeClr val="dk1"/>
                </a:solidFill>
                <a:effectLst/>
                <a:uFillTx/>
                <a:latin typeface="Arial"/>
                <a:ea typeface="Arial"/>
              </a:rPr>
              <a:t>Einigt</a:t>
            </a:r>
            <a:r>
              <a:rPr lang="de-DE" sz="2400" b="0" u="none" strike="noStrike">
                <a:solidFill>
                  <a:schemeClr val="dk1"/>
                </a:solidFill>
                <a:effectLst/>
                <a:uFillTx/>
                <a:latin typeface="Arial"/>
                <a:ea typeface="Arial"/>
              </a:rPr>
              <a:t> euch auf einen </a:t>
            </a:r>
            <a:r>
              <a:rPr lang="de-DE" sz="2400" b="1" u="none" strike="noStrike">
                <a:solidFill>
                  <a:schemeClr val="dk1"/>
                </a:solidFill>
                <a:effectLst/>
                <a:uFillTx/>
                <a:latin typeface="Arial"/>
                <a:ea typeface="Arial"/>
              </a:rPr>
              <a:t>Accountnamen</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514440" indent="-514440" algn="l" defTabSz="914400">
              <a:lnSpc>
                <a:spcPct val="100000"/>
              </a:lnSpc>
              <a:buClr>
                <a:srgbClr val="84B818"/>
              </a:buClr>
              <a:buFont typeface="Calibri"/>
              <a:buAutoNum type="arabicPeriod"/>
            </a:pPr>
            <a:r>
              <a:rPr lang="de-DE" sz="2400" b="1" u="none" strike="noStrike">
                <a:solidFill>
                  <a:schemeClr val="dk1"/>
                </a:solidFill>
                <a:effectLst/>
                <a:uFillTx/>
                <a:latin typeface="Arial"/>
                <a:ea typeface="Arial"/>
              </a:rPr>
              <a:t>Erstellt</a:t>
            </a:r>
            <a:r>
              <a:rPr lang="de-DE" sz="2400" b="0" u="none" strike="noStrike">
                <a:solidFill>
                  <a:schemeClr val="dk1"/>
                </a:solidFill>
                <a:effectLst/>
                <a:uFillTx/>
                <a:latin typeface="Arial"/>
                <a:ea typeface="Arial"/>
              </a:rPr>
              <a:t> ein </a:t>
            </a:r>
            <a:r>
              <a:rPr lang="de-DE" sz="2400" b="1" u="none" strike="noStrike">
                <a:solidFill>
                  <a:schemeClr val="dk1"/>
                </a:solidFill>
                <a:effectLst/>
                <a:uFillTx/>
                <a:latin typeface="Arial"/>
                <a:ea typeface="Arial"/>
              </a:rPr>
              <a:t>Profilbild</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514440" indent="-514440" algn="l" defTabSz="914400">
              <a:lnSpc>
                <a:spcPct val="100000"/>
              </a:lnSpc>
              <a:buClr>
                <a:srgbClr val="84B818"/>
              </a:buClr>
              <a:buFont typeface="Calibri"/>
              <a:buAutoNum type="arabicPeriod"/>
            </a:pPr>
            <a:r>
              <a:rPr lang="de-DE" sz="2400" b="1" u="none" strike="noStrike">
                <a:solidFill>
                  <a:schemeClr val="dk1"/>
                </a:solidFill>
                <a:effectLst/>
                <a:uFillTx/>
                <a:latin typeface="Arial"/>
                <a:ea typeface="Arial"/>
              </a:rPr>
              <a:t>Gestaltet</a:t>
            </a:r>
            <a:r>
              <a:rPr lang="de-DE" sz="2400" b="0" u="none" strike="noStrike">
                <a:solidFill>
                  <a:schemeClr val="dk1"/>
                </a:solidFill>
                <a:effectLst/>
                <a:uFillTx/>
                <a:latin typeface="Arial"/>
                <a:ea typeface="Arial"/>
              </a:rPr>
              <a:t> 2-3 </a:t>
            </a:r>
            <a:r>
              <a:rPr lang="de-DE" sz="2400" b="1" u="none" strike="noStrike">
                <a:solidFill>
                  <a:schemeClr val="dk1"/>
                </a:solidFill>
                <a:effectLst/>
                <a:uFillTx/>
                <a:latin typeface="Arial"/>
                <a:ea typeface="Arial"/>
              </a:rPr>
              <a:t>Posts</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M16 Wunschwelt-Instagram-Profil</a:t>
            </a:r>
            <a:endParaRPr lang="de-DE" sz="3200" b="0" u="none" strike="noStrike">
              <a:solidFill>
                <a:srgbClr val="84B818"/>
              </a:solidFill>
              <a:effectLst/>
              <a:uFillTx/>
              <a:latin typeface="Arial"/>
            </a:endParaRPr>
          </a:p>
        </p:txBody>
      </p:sp>
      <p:sp>
        <p:nvSpPr>
          <p:cNvPr id="435" name="PlaceHolder 2"/>
          <p:cNvSpPr>
            <a:spLocks noGrp="1"/>
          </p:cNvSpPr>
          <p:nvPr>
            <p:ph/>
          </p:nvPr>
        </p:nvSpPr>
        <p:spPr>
          <a:xfrm>
            <a:off x="265320" y="1845000"/>
            <a:ext cx="8640360" cy="4391640"/>
          </a:xfrm>
          <a:prstGeom prst="rect">
            <a:avLst/>
          </a:prstGeom>
          <a:noFill/>
          <a:ln w="0">
            <a:noFill/>
          </a:ln>
        </p:spPr>
        <p:txBody>
          <a:bodyPr lIns="90000" tIns="45000" rIns="90000" bIns="45000" anchor="t">
            <a:noAutofit/>
          </a:bodyPr>
          <a:lstStyle/>
          <a:p>
            <a:pPr indent="-228600" algn="l" defTabSz="914400">
              <a:lnSpc>
                <a:spcPct val="150000"/>
              </a:lnSpc>
              <a:buClr>
                <a:srgbClr val="84B818"/>
              </a:buClr>
              <a:buFont typeface="Arial"/>
              <a:buChar char="•"/>
            </a:pPr>
            <a:r>
              <a:rPr lang="de-DE" sz="2800" b="1" u="none" strike="noStrike">
                <a:solidFill>
                  <a:schemeClr val="dk1"/>
                </a:solidFill>
                <a:effectLst/>
                <a:uFillTx/>
                <a:latin typeface="Arial"/>
                <a:ea typeface="Arial"/>
              </a:rPr>
              <a:t>Reflexionsfragen</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1" u="none" strike="noStrike">
                <a:solidFill>
                  <a:schemeClr val="dk1"/>
                </a:solidFill>
                <a:effectLst/>
                <a:uFillTx/>
                <a:latin typeface="Arial"/>
                <a:ea typeface="Arial"/>
              </a:rPr>
              <a:t>Warum</a:t>
            </a:r>
            <a:r>
              <a:rPr lang="de-DE" sz="2400" b="0" u="none" strike="noStrike">
                <a:solidFill>
                  <a:schemeClr val="dk1"/>
                </a:solidFill>
                <a:effectLst/>
                <a:uFillTx/>
                <a:latin typeface="Arial"/>
                <a:ea typeface="Arial"/>
              </a:rPr>
              <a:t> ist euch das </a:t>
            </a:r>
            <a:r>
              <a:rPr lang="de-DE" sz="2400" b="1" u="none" strike="noStrike">
                <a:solidFill>
                  <a:schemeClr val="dk1"/>
                </a:solidFill>
                <a:effectLst/>
                <a:uFillTx/>
                <a:latin typeface="Arial"/>
                <a:ea typeface="Arial"/>
              </a:rPr>
              <a:t>wichtig</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Warum </a:t>
            </a:r>
            <a:r>
              <a:rPr lang="de-DE" sz="2400" b="1" u="none" strike="noStrike">
                <a:solidFill>
                  <a:schemeClr val="dk1"/>
                </a:solidFill>
                <a:effectLst/>
                <a:uFillTx/>
                <a:latin typeface="Arial"/>
                <a:ea typeface="Arial"/>
              </a:rPr>
              <a:t>lohnt es sich</a:t>
            </a:r>
            <a:r>
              <a:rPr lang="de-DE" sz="2400" b="0" u="none" strike="noStrike">
                <a:solidFill>
                  <a:schemeClr val="dk1"/>
                </a:solidFill>
                <a:effectLst/>
                <a:uFillTx/>
                <a:latin typeface="Arial"/>
                <a:ea typeface="Arial"/>
              </a:rPr>
              <a:t>, sich für eine solche Welt einzusetzen?</a:t>
            </a:r>
            <a:endParaRPr lang="de-DE" sz="2400" b="0" u="none" strike="noStrike">
              <a:solidFill>
                <a:schemeClr val="dk1"/>
              </a:solidFill>
              <a:effectLst/>
              <a:uFillTx/>
              <a:latin typeface="Arial"/>
            </a:endParaRPr>
          </a:p>
        </p:txBody>
      </p:sp>
      <p:pic>
        <p:nvPicPr>
          <p:cNvPr id="436" name="Grafik 1"/>
          <p:cNvPicPr/>
          <p:nvPr/>
        </p:nvPicPr>
        <p:blipFill>
          <a:blip r:embed="rId3"/>
          <a:stretch/>
        </p:blipFill>
        <p:spPr>
          <a:xfrm>
            <a:off x="7288920" y="1213200"/>
            <a:ext cx="1255680" cy="1261800"/>
          </a:xfrm>
          <a:prstGeom prst="rect">
            <a:avLst/>
          </a:prstGeom>
          <a:noFill/>
          <a:ln w="0">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PlaceHolder 1"/>
          <p:cNvSpPr>
            <a:spLocks noGrp="1"/>
          </p:cNvSpPr>
          <p:nvPr>
            <p:ph type="title"/>
          </p:nvPr>
        </p:nvSpPr>
        <p:spPr>
          <a:xfrm>
            <a:off x="494280" y="1359720"/>
            <a:ext cx="7886160" cy="1324800"/>
          </a:xfrm>
          <a:prstGeom prst="rect">
            <a:avLst/>
          </a:prstGeom>
          <a:noFill/>
          <a:ln w="0">
            <a:noFill/>
          </a:ln>
        </p:spPr>
        <p:txBody>
          <a:bodyPr lIns="90000" tIns="45000" rIns="90000" bIns="45000" anchor="t">
            <a:noAutofit/>
          </a:bodyPr>
          <a:lstStyle/>
          <a:p>
            <a:pPr indent="0" algn="l" defTabSz="914400">
              <a:lnSpc>
                <a:spcPct val="100000"/>
              </a:lnSpc>
              <a:spcAft>
                <a:spcPts val="799"/>
              </a:spcAft>
              <a:buNone/>
              <a:tabLst>
                <a:tab pos="0" algn="l"/>
              </a:tabLst>
            </a:pPr>
            <a:r>
              <a:rPr lang="de-DE" sz="3200" b="0" u="none" strike="noStrike">
                <a:solidFill>
                  <a:srgbClr val="84B818"/>
                </a:solidFill>
                <a:effectLst/>
                <a:uFillTx/>
                <a:latin typeface="Arial"/>
                <a:ea typeface="Arial"/>
              </a:rPr>
              <a:t>M17 Forderungsplakate</a:t>
            </a:r>
            <a:endParaRPr lang="de-DE" sz="3200" b="0" u="none" strike="noStrike">
              <a:solidFill>
                <a:schemeClr val="dk1"/>
              </a:solidFill>
              <a:effectLst/>
              <a:uFillTx/>
              <a:latin typeface="Calibri"/>
            </a:endParaRPr>
          </a:p>
        </p:txBody>
      </p:sp>
      <p:pic>
        <p:nvPicPr>
          <p:cNvPr id="438" name="Grafik 1"/>
          <p:cNvPicPr/>
          <p:nvPr/>
        </p:nvPicPr>
        <p:blipFill>
          <a:blip r:embed="rId3"/>
          <a:stretch/>
        </p:blipFill>
        <p:spPr>
          <a:xfrm>
            <a:off x="846720" y="1941840"/>
            <a:ext cx="7181640" cy="4461840"/>
          </a:xfrm>
          <a:prstGeom prst="rect">
            <a:avLst/>
          </a:prstGeom>
          <a:noFill/>
          <a:ln w="0">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Grafik 3"/>
          <p:cNvPicPr/>
          <p:nvPr/>
        </p:nvPicPr>
        <p:blipFill>
          <a:blip r:embed="rId3"/>
          <a:stretch/>
        </p:blipFill>
        <p:spPr>
          <a:xfrm>
            <a:off x="0" y="1203840"/>
            <a:ext cx="9143280" cy="5680800"/>
          </a:xfrm>
          <a:prstGeom prst="rect">
            <a:avLst/>
          </a:prstGeom>
          <a:noFill/>
          <a:ln w="0">
            <a:noFill/>
          </a:ln>
        </p:spPr>
      </p:pic>
      <p:sp>
        <p:nvSpPr>
          <p:cNvPr id="440" name="Textfeld 4"/>
          <p:cNvSpPr/>
          <p:nvPr/>
        </p:nvSpPr>
        <p:spPr>
          <a:xfrm>
            <a:off x="251640" y="1124640"/>
            <a:ext cx="8817840" cy="39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1" u="none" strike="noStrike">
                <a:solidFill>
                  <a:srgbClr val="C00000"/>
                </a:solidFill>
                <a:effectLst/>
                <a:uFillTx/>
                <a:latin typeface="Calibri"/>
                <a:ea typeface="Arial"/>
              </a:rPr>
              <a:t>1. </a:t>
            </a:r>
            <a:r>
              <a:rPr lang="de-DE" sz="2000" b="0" u="none" strike="noStrike">
                <a:solidFill>
                  <a:srgbClr val="C00000"/>
                </a:solidFill>
                <a:effectLst/>
                <a:uFillTx/>
                <a:latin typeface="Calibri"/>
                <a:ea typeface="Arial"/>
              </a:rPr>
              <a:t>Welche</a:t>
            </a:r>
            <a:r>
              <a:rPr lang="de-DE" sz="2000" b="1" u="none" strike="noStrike">
                <a:solidFill>
                  <a:srgbClr val="C00000"/>
                </a:solidFill>
                <a:effectLst/>
                <a:uFillTx/>
                <a:latin typeface="Calibri"/>
                <a:ea typeface="Arial"/>
              </a:rPr>
              <a:t> Probleme </a:t>
            </a:r>
            <a:r>
              <a:rPr lang="de-DE" sz="2000" b="0" u="none" strike="noStrike">
                <a:solidFill>
                  <a:srgbClr val="C00000"/>
                </a:solidFill>
                <a:effectLst/>
                <a:uFillTx/>
                <a:latin typeface="Calibri"/>
                <a:ea typeface="Arial"/>
              </a:rPr>
              <a:t>hier?                           </a:t>
            </a:r>
            <a:r>
              <a:rPr lang="de-DE" sz="2000" b="1" u="none" strike="noStrike">
                <a:solidFill>
                  <a:srgbClr val="379092"/>
                </a:solidFill>
                <a:effectLst/>
                <a:uFillTx/>
                <a:latin typeface="Calibri"/>
                <a:ea typeface="Arial"/>
              </a:rPr>
              <a:t>2. </a:t>
            </a:r>
            <a:r>
              <a:rPr lang="de-DE" sz="2000" b="0" u="none" strike="noStrike">
                <a:solidFill>
                  <a:srgbClr val="379092"/>
                </a:solidFill>
                <a:effectLst/>
                <a:uFillTx/>
                <a:latin typeface="Calibri"/>
                <a:ea typeface="Arial"/>
              </a:rPr>
              <a:t>Welche</a:t>
            </a:r>
            <a:r>
              <a:rPr lang="de-DE" sz="2000" b="1" u="none" strike="noStrike">
                <a:solidFill>
                  <a:srgbClr val="379092"/>
                </a:solidFill>
                <a:effectLst/>
                <a:uFillTx/>
                <a:latin typeface="Calibri"/>
                <a:ea typeface="Arial"/>
              </a:rPr>
              <a:t> Möglichkeiten</a:t>
            </a:r>
            <a:r>
              <a:rPr lang="de-DE" sz="2000" b="0" u="none" strike="noStrike">
                <a:solidFill>
                  <a:srgbClr val="379092"/>
                </a:solidFill>
                <a:effectLst/>
                <a:uFillTx/>
                <a:latin typeface="Calibri"/>
                <a:ea typeface="Arial"/>
              </a:rPr>
              <a:t> an einer Schule? </a:t>
            </a:r>
            <a:endParaRPr lang="de" sz="2000" b="0" u="none" strike="noStrike">
              <a:solidFill>
                <a:srgbClr val="000000"/>
              </a:solidFill>
              <a:effectLst/>
              <a:uFillTx/>
              <a:latin typeface="Calibri"/>
            </a:endParaRPr>
          </a:p>
        </p:txBody>
      </p:sp>
      <p:sp>
        <p:nvSpPr>
          <p:cNvPr id="441" name="Textfeld 5"/>
          <p:cNvSpPr/>
          <p:nvPr/>
        </p:nvSpPr>
        <p:spPr>
          <a:xfrm>
            <a:off x="918360" y="4685760"/>
            <a:ext cx="9885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Mensa</a:t>
            </a:r>
            <a:endParaRPr lang="de" sz="1800" b="0" u="none" strike="noStrike">
              <a:solidFill>
                <a:srgbClr val="000000"/>
              </a:solidFill>
              <a:effectLst/>
              <a:uFillTx/>
              <a:latin typeface="Calibri"/>
            </a:endParaRPr>
          </a:p>
        </p:txBody>
      </p:sp>
      <p:sp>
        <p:nvSpPr>
          <p:cNvPr id="442" name="Textfeld 6"/>
          <p:cNvSpPr/>
          <p:nvPr/>
        </p:nvSpPr>
        <p:spPr>
          <a:xfrm>
            <a:off x="5269320" y="2915640"/>
            <a:ext cx="95832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Klasse</a:t>
            </a:r>
            <a:endParaRPr lang="de" sz="1800" b="0" u="none" strike="noStrike">
              <a:solidFill>
                <a:srgbClr val="000000"/>
              </a:solidFill>
              <a:effectLst/>
              <a:uFillTx/>
              <a:latin typeface="Calibri"/>
            </a:endParaRPr>
          </a:p>
        </p:txBody>
      </p:sp>
      <p:sp>
        <p:nvSpPr>
          <p:cNvPr id="443" name="Textfeld 7"/>
          <p:cNvSpPr/>
          <p:nvPr/>
        </p:nvSpPr>
        <p:spPr>
          <a:xfrm>
            <a:off x="7718400" y="5733360"/>
            <a:ext cx="135108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Schulweg</a:t>
            </a:r>
            <a:endParaRPr lang="de" sz="1800" b="0" u="none" strike="noStrike">
              <a:solidFill>
                <a:srgbClr val="000000"/>
              </a:solidFill>
              <a:effectLst/>
              <a:uFillTx/>
              <a:latin typeface="Calibri"/>
            </a:endParaRPr>
          </a:p>
        </p:txBody>
      </p:sp>
      <p:sp>
        <p:nvSpPr>
          <p:cNvPr id="444" name="Textfeld 8"/>
          <p:cNvSpPr/>
          <p:nvPr/>
        </p:nvSpPr>
        <p:spPr>
          <a:xfrm>
            <a:off x="1043640" y="6228000"/>
            <a:ext cx="128520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Schulhof</a:t>
            </a:r>
            <a:endParaRPr lang="de" sz="1800" b="0" u="none" strike="noStrike">
              <a:solidFill>
                <a:srgbClr val="000000"/>
              </a:solidFill>
              <a:effectLst/>
              <a:uFillTx/>
              <a:latin typeface="Calibri"/>
            </a:endParaRPr>
          </a:p>
        </p:txBody>
      </p:sp>
      <p:sp>
        <p:nvSpPr>
          <p:cNvPr id="445" name="Textfeld 9"/>
          <p:cNvSpPr/>
          <p:nvPr/>
        </p:nvSpPr>
        <p:spPr>
          <a:xfrm>
            <a:off x="13680" y="3349080"/>
            <a:ext cx="20595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Lehrerzimmer</a:t>
            </a:r>
            <a:endParaRPr lang="de" sz="1800" b="0" u="none" strike="noStrike">
              <a:solidFill>
                <a:srgbClr val="000000"/>
              </a:solidFill>
              <a:effectLst/>
              <a:uFillTx/>
              <a:latin typeface="Calibri"/>
            </a:endParaRPr>
          </a:p>
        </p:txBody>
      </p:sp>
      <p:sp>
        <p:nvSpPr>
          <p:cNvPr id="446" name="Textfeld 10"/>
          <p:cNvSpPr/>
          <p:nvPr/>
        </p:nvSpPr>
        <p:spPr>
          <a:xfrm>
            <a:off x="6300360" y="4765680"/>
            <a:ext cx="17643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WC/Duschen</a:t>
            </a:r>
            <a:endParaRPr lang="de" sz="1800" b="0" u="none" strike="noStrike">
              <a:solidFill>
                <a:srgbClr val="000000"/>
              </a:solidFill>
              <a:effectLst/>
              <a:uFillTx/>
              <a:latin typeface="Calibri"/>
            </a:endParaRPr>
          </a:p>
        </p:txBody>
      </p:sp>
      <p:sp>
        <p:nvSpPr>
          <p:cNvPr id="447" name="Textfeld 12"/>
          <p:cNvSpPr/>
          <p:nvPr/>
        </p:nvSpPr>
        <p:spPr>
          <a:xfrm>
            <a:off x="3132720" y="5766480"/>
            <a:ext cx="153540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AG-Räume</a:t>
            </a:r>
            <a:endParaRPr lang="de" sz="1800" b="0" u="none" strike="noStrike">
              <a:solidFill>
                <a:srgbClr val="000000"/>
              </a:solidFill>
              <a:effectLst/>
              <a:uFillTx/>
              <a:latin typeface="Calibri"/>
            </a:endParaRPr>
          </a:p>
        </p:txBody>
      </p:sp>
      <p:sp>
        <p:nvSpPr>
          <p:cNvPr id="448" name="Textfeld 13"/>
          <p:cNvSpPr/>
          <p:nvPr/>
        </p:nvSpPr>
        <p:spPr>
          <a:xfrm>
            <a:off x="6876360" y="3717000"/>
            <a:ext cx="174204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Aula/Forum</a:t>
            </a:r>
            <a:endParaRPr lang="de" sz="1800" b="0" u="none" strike="noStrike">
              <a:solidFill>
                <a:srgbClr val="000000"/>
              </a:solidFill>
              <a:effectLst/>
              <a:uFillTx/>
              <a:latin typeface="Calibri"/>
            </a:endParaRPr>
          </a:p>
        </p:txBody>
      </p:sp>
      <p:sp>
        <p:nvSpPr>
          <p:cNvPr id="449" name="Textfeld 14"/>
          <p:cNvSpPr/>
          <p:nvPr/>
        </p:nvSpPr>
        <p:spPr>
          <a:xfrm>
            <a:off x="3371760" y="1991880"/>
            <a:ext cx="159768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Gebäude</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(z. B. Dach)</a:t>
            </a:r>
            <a:endParaRPr lang="de" sz="1800" b="0" u="none" strike="noStrike">
              <a:solidFill>
                <a:srgbClr val="000000"/>
              </a:solidFill>
              <a:effectLst/>
              <a:uFillTx/>
              <a:latin typeface="Calibri"/>
            </a:endParaRPr>
          </a:p>
        </p:txBody>
      </p:sp>
      <p:sp>
        <p:nvSpPr>
          <p:cNvPr id="450" name="Textfeld 15"/>
          <p:cNvSpPr/>
          <p:nvPr/>
        </p:nvSpPr>
        <p:spPr>
          <a:xfrm>
            <a:off x="5644080" y="5951160"/>
            <a:ext cx="159156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Entsorgung</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von Müll</a:t>
            </a:r>
            <a:endParaRPr lang="de" sz="1800" b="0" u="none" strike="noStrike">
              <a:solidFill>
                <a:srgbClr val="000000"/>
              </a:solidFill>
              <a:effectLst/>
              <a:uFillTx/>
              <a:latin typeface="Calibri"/>
            </a:endParaRPr>
          </a:p>
        </p:txBody>
      </p:sp>
      <p:sp>
        <p:nvSpPr>
          <p:cNvPr id="451" name="Textfeld 16"/>
          <p:cNvSpPr/>
          <p:nvPr/>
        </p:nvSpPr>
        <p:spPr>
          <a:xfrm>
            <a:off x="2865240" y="3556080"/>
            <a:ext cx="1742040" cy="64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Aufenthalts-räume</a:t>
            </a:r>
            <a:endParaRPr lang="de" sz="1800" b="0" u="none" strike="noStrike">
              <a:solidFill>
                <a:srgbClr val="000000"/>
              </a:solidFill>
              <a:effectLst/>
              <a:uFillTx/>
              <a:latin typeface="Calibri"/>
            </a:endParaRPr>
          </a:p>
        </p:txBody>
      </p:sp>
      <p:sp>
        <p:nvSpPr>
          <p:cNvPr id="452" name="Textfeld 17"/>
          <p:cNvSpPr/>
          <p:nvPr/>
        </p:nvSpPr>
        <p:spPr>
          <a:xfrm>
            <a:off x="918360" y="1972440"/>
            <a:ext cx="101124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Stadt-</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politik</a:t>
            </a:r>
            <a:endParaRPr lang="de" sz="1800" b="0" u="none" strike="noStrike">
              <a:solidFill>
                <a:srgbClr val="000000"/>
              </a:solidFill>
              <a:effectLst/>
              <a:uFillTx/>
              <a:latin typeface="Calibri"/>
            </a:endParaRPr>
          </a:p>
        </p:txBody>
      </p:sp>
      <p:sp>
        <p:nvSpPr>
          <p:cNvPr id="453" name="Textfeld 18"/>
          <p:cNvSpPr/>
          <p:nvPr/>
        </p:nvSpPr>
        <p:spPr>
          <a:xfrm>
            <a:off x="7747560" y="1966680"/>
            <a:ext cx="110556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umfeld</a:t>
            </a:r>
            <a:endParaRPr lang="de" sz="1800" b="0" u="none" strike="noStrike">
              <a:solidFill>
                <a:srgbClr val="000000"/>
              </a:solidFill>
              <a:effectLst/>
              <a:uFillTx/>
              <a:latin typeface="Calibri"/>
            </a:endParaRPr>
          </a:p>
        </p:txBody>
      </p:sp>
      <p:sp>
        <p:nvSpPr>
          <p:cNvPr id="454" name="Textfeld 19"/>
          <p:cNvSpPr/>
          <p:nvPr/>
        </p:nvSpPr>
        <p:spPr>
          <a:xfrm>
            <a:off x="467640" y="1403640"/>
            <a:ext cx="540000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i="1" u="none" strike="noStrike">
                <a:solidFill>
                  <a:srgbClr val="C00000"/>
                </a:solidFill>
                <a:effectLst/>
                <a:uFillTx/>
                <a:latin typeface="Calibri"/>
                <a:ea typeface="Arial"/>
              </a:rPr>
              <a:t>(rot)                                                                         </a:t>
            </a:r>
            <a:r>
              <a:rPr lang="de-DE" sz="1800" b="0" i="1" u="none" strike="noStrike">
                <a:solidFill>
                  <a:srgbClr val="379092"/>
                </a:solidFill>
                <a:effectLst/>
                <a:uFillTx/>
                <a:latin typeface="Calibri"/>
                <a:ea typeface="Arial"/>
              </a:rPr>
              <a:t>(grün)</a:t>
            </a:r>
            <a:endParaRPr lang="de" sz="1800" b="0" u="none" strike="noStrike">
              <a:solidFill>
                <a:srgbClr val="000000"/>
              </a:solidFill>
              <a:effectLst/>
              <a:uFillTx/>
              <a:latin typeface="Calibri"/>
            </a:endParaRPr>
          </a:p>
        </p:txBody>
      </p:sp>
      <p:sp>
        <p:nvSpPr>
          <p:cNvPr id="455" name="Textfeld 20"/>
          <p:cNvSpPr/>
          <p:nvPr/>
        </p:nvSpPr>
        <p:spPr>
          <a:xfrm>
            <a:off x="107640" y="6657840"/>
            <a:ext cx="6283080" cy="199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700" b="0" u="none" strike="noStrike">
                <a:solidFill>
                  <a:schemeClr val="dk1"/>
                </a:solidFill>
                <a:effectLst/>
                <a:uFillTx/>
                <a:latin typeface="Calibri"/>
                <a:ea typeface="Arial"/>
              </a:rPr>
              <a:t>© </a:t>
            </a:r>
            <a:r>
              <a:rPr lang="de-DE" sz="700" b="1" u="none" strike="noStrike">
                <a:solidFill>
                  <a:schemeClr val="dk1"/>
                </a:solidFill>
                <a:effectLst/>
                <a:uFillTx/>
                <a:latin typeface="Calibri"/>
                <a:ea typeface="Arial"/>
              </a:rPr>
              <a:t>2025 DigiNetzBNE</a:t>
            </a:r>
            <a:r>
              <a:rPr lang="de-DE" sz="700" b="0" u="none" strike="noStrike">
                <a:solidFill>
                  <a:schemeClr val="dk1"/>
                </a:solidFill>
                <a:effectLst/>
                <a:uFillTx/>
                <a:latin typeface="Calibri"/>
                <a:ea typeface="Arial"/>
              </a:rPr>
              <a:t>, beschriftet Marie-Christin Beckers</a:t>
            </a:r>
            <a:endParaRPr lang="de" sz="700" b="0" u="none" strike="noStrike">
              <a:solidFill>
                <a:srgbClr val="000000"/>
              </a:solidFill>
              <a:effectLst/>
              <a:uFillTx/>
              <a:latin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Textplatzhalter 2"/>
          <p:cNvSpPr/>
          <p:nvPr/>
        </p:nvSpPr>
        <p:spPr>
          <a:xfrm>
            <a:off x="201960" y="1934640"/>
            <a:ext cx="8739720" cy="8424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r>
              <a:rPr lang="de-DE" sz="3200" b="0" u="none" strike="noStrike">
                <a:solidFill>
                  <a:schemeClr val="dk1"/>
                </a:solidFill>
                <a:effectLst/>
                <a:uFillTx/>
                <a:latin typeface="Arial"/>
                <a:ea typeface="Arial"/>
              </a:rPr>
              <a:t>Brainstorming</a:t>
            </a:r>
            <a:endParaRPr lang="de" sz="3200" b="0" u="none" strike="noStrike">
              <a:solidFill>
                <a:srgbClr val="000000"/>
              </a:solidFill>
              <a:effectLst/>
              <a:uFillTx/>
              <a:latin typeface="Calibri"/>
            </a:endParaRPr>
          </a:p>
          <a:p>
            <a:pPr marL="457200" indent="-45720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Welche </a:t>
            </a:r>
            <a:r>
              <a:rPr lang="de-DE" sz="2400" b="1" u="none" strike="noStrike">
                <a:solidFill>
                  <a:schemeClr val="dk1"/>
                </a:solidFill>
                <a:effectLst/>
                <a:uFillTx/>
                <a:latin typeface="Arial"/>
                <a:ea typeface="Arial"/>
              </a:rPr>
              <a:t>Möglichkeiten</a:t>
            </a:r>
            <a:r>
              <a:rPr lang="de-DE" sz="2400" b="0" u="none" strike="noStrike">
                <a:solidFill>
                  <a:schemeClr val="dk1"/>
                </a:solidFill>
                <a:effectLst/>
                <a:uFillTx/>
                <a:latin typeface="Arial"/>
                <a:ea typeface="Arial"/>
              </a:rPr>
              <a:t> fallen euch ein, die man </a:t>
            </a:r>
            <a:r>
              <a:rPr lang="de-DE" sz="2400" b="1" u="sng" strike="noStrike">
                <a:solidFill>
                  <a:schemeClr val="dk1"/>
                </a:solidFill>
                <a:effectLst/>
                <a:uFillTx/>
                <a:latin typeface="Arial"/>
                <a:ea typeface="Arial"/>
              </a:rPr>
              <a:t>in einer Gruppe</a:t>
            </a:r>
            <a:r>
              <a:rPr lang="de-DE" sz="2400" b="0" u="none" strike="noStrike">
                <a:solidFill>
                  <a:schemeClr val="dk1"/>
                </a:solidFill>
                <a:effectLst/>
                <a:uFillTx/>
                <a:latin typeface="Arial"/>
                <a:ea typeface="Arial"/>
              </a:rPr>
              <a:t> umsetzen kann?</a:t>
            </a:r>
            <a:endParaRPr lang="de" sz="2400" b="0" u="none" strike="noStrike">
              <a:solidFill>
                <a:srgbClr val="000000"/>
              </a:solidFill>
              <a:effectLst/>
              <a:uFillTx/>
              <a:latin typeface="Calibri"/>
            </a:endParaRPr>
          </a:p>
          <a:p>
            <a:pPr marL="457200" indent="-457200" defTabSz="914400">
              <a:lnSpc>
                <a:spcPct val="100000"/>
              </a:lnSpc>
              <a:buClr>
                <a:srgbClr val="000000"/>
              </a:buClr>
              <a:buFont typeface="Arial"/>
              <a:buChar char="•"/>
              <a:tabLst>
                <a:tab pos="0" algn="l"/>
              </a:tabLst>
            </a:pPr>
            <a:r>
              <a:rPr lang="de-DE" sz="2400" b="0" u="none" strike="noStrike">
                <a:solidFill>
                  <a:schemeClr val="dk1"/>
                </a:solidFill>
                <a:effectLst/>
                <a:uFillTx/>
                <a:latin typeface="Arial"/>
                <a:ea typeface="Arial"/>
              </a:rPr>
              <a:t>Welche </a:t>
            </a:r>
            <a:r>
              <a:rPr lang="de-DE" sz="2400" b="1" u="none" strike="noStrike">
                <a:solidFill>
                  <a:schemeClr val="dk1"/>
                </a:solidFill>
                <a:effectLst/>
                <a:uFillTx/>
                <a:latin typeface="Arial"/>
                <a:ea typeface="Arial"/>
              </a:rPr>
              <a:t>Probleme</a:t>
            </a:r>
            <a:r>
              <a:rPr lang="de-DE" sz="2400" b="0" u="none" strike="noStrike">
                <a:solidFill>
                  <a:schemeClr val="dk1"/>
                </a:solidFill>
                <a:effectLst/>
                <a:uFillTx/>
                <a:latin typeface="Arial"/>
                <a:ea typeface="Arial"/>
              </a:rPr>
              <a:t> (nicht-umweltfreundliche Geräte, Orte, Aktivitäten, …) fallen euch ein, wenn ihr an euer </a:t>
            </a:r>
            <a:r>
              <a:rPr lang="de-DE" sz="2400" b="1" u="none" strike="noStrike">
                <a:solidFill>
                  <a:schemeClr val="dk1"/>
                </a:solidFill>
                <a:effectLst/>
                <a:uFillTx/>
                <a:latin typeface="Arial"/>
                <a:ea typeface="Arial"/>
              </a:rPr>
              <a:t>Schulgelände</a:t>
            </a:r>
            <a:r>
              <a:rPr lang="de-DE" sz="2400" b="0" u="none" strike="noStrike">
                <a:solidFill>
                  <a:schemeClr val="dk1"/>
                </a:solidFill>
                <a:effectLst/>
                <a:uFillTx/>
                <a:latin typeface="Arial"/>
                <a:ea typeface="Arial"/>
              </a:rPr>
              <a:t>, -</a:t>
            </a:r>
            <a:r>
              <a:rPr lang="de-DE" sz="2400" b="1" u="none" strike="noStrike">
                <a:solidFill>
                  <a:schemeClr val="dk1"/>
                </a:solidFill>
                <a:effectLst/>
                <a:uFillTx/>
                <a:latin typeface="Arial"/>
                <a:ea typeface="Arial"/>
              </a:rPr>
              <a:t>gebäude</a:t>
            </a:r>
            <a:r>
              <a:rPr lang="de-DE" sz="2400" b="0" u="none" strike="noStrike">
                <a:solidFill>
                  <a:schemeClr val="dk1"/>
                </a:solidFill>
                <a:effectLst/>
                <a:uFillTx/>
                <a:latin typeface="Arial"/>
                <a:ea typeface="Arial"/>
              </a:rPr>
              <a:t> und den </a:t>
            </a:r>
            <a:r>
              <a:rPr lang="de-DE" sz="2400" b="1" u="none" strike="noStrike">
                <a:solidFill>
                  <a:schemeClr val="dk1"/>
                </a:solidFill>
                <a:effectLst/>
                <a:uFillTx/>
                <a:latin typeface="Arial"/>
                <a:ea typeface="Arial"/>
              </a:rPr>
              <a:t>Ablauf eines Schultages</a:t>
            </a:r>
            <a:r>
              <a:rPr lang="de-DE" sz="2400" b="0" u="none" strike="noStrike">
                <a:solidFill>
                  <a:schemeClr val="dk1"/>
                </a:solidFill>
                <a:effectLst/>
                <a:uFillTx/>
                <a:latin typeface="Arial"/>
                <a:ea typeface="Arial"/>
              </a:rPr>
              <a:t> denkt? </a:t>
            </a:r>
            <a:endParaRPr lang="de" sz="2400" b="0" u="none" strike="noStrike">
              <a:solidFill>
                <a:srgbClr val="000000"/>
              </a:solidFill>
              <a:effectLst/>
              <a:uFillTx/>
              <a:latin typeface="Calibri"/>
            </a:endParaRPr>
          </a:p>
          <a:p>
            <a:pPr defTabSz="914400">
              <a:lnSpc>
                <a:spcPct val="100000"/>
              </a:lnSpc>
              <a:tabLst>
                <a:tab pos="0" algn="l"/>
              </a:tabLst>
            </a:pPr>
            <a:endParaRPr lang="de" sz="3200" b="0" u="none" strike="noStrike">
              <a:solidFill>
                <a:srgbClr val="000000"/>
              </a:solidFill>
              <a:effectLst/>
              <a:uFillTx/>
              <a:latin typeface="Calibri"/>
            </a:endParaRPr>
          </a:p>
        </p:txBody>
      </p:sp>
      <p:sp>
        <p:nvSpPr>
          <p:cNvPr id="457" name="Textfeld 2"/>
          <p:cNvSpPr/>
          <p:nvPr/>
        </p:nvSpPr>
        <p:spPr>
          <a:xfrm>
            <a:off x="291240" y="1134720"/>
            <a:ext cx="7710120" cy="584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3200" b="0" u="none" strike="noStrike">
                <a:solidFill>
                  <a:srgbClr val="84B818"/>
                </a:solidFill>
                <a:effectLst/>
                <a:uFillTx/>
                <a:latin typeface="Arial"/>
                <a:ea typeface="Arial"/>
              </a:rPr>
              <a:t>M17 Forderungsplakate</a:t>
            </a:r>
            <a:endParaRPr lang="de" sz="3200" b="0" u="none" strike="noStrike">
              <a:solidFill>
                <a:srgbClr val="000000"/>
              </a:solidFill>
              <a:effectLst/>
              <a:uFillTx/>
              <a:latin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Grafik 3"/>
          <p:cNvPicPr/>
          <p:nvPr/>
        </p:nvPicPr>
        <p:blipFill>
          <a:blip r:embed="rId3"/>
          <a:stretch/>
        </p:blipFill>
        <p:spPr>
          <a:xfrm>
            <a:off x="0" y="1203840"/>
            <a:ext cx="9143280" cy="5680800"/>
          </a:xfrm>
          <a:prstGeom prst="rect">
            <a:avLst/>
          </a:prstGeom>
          <a:noFill/>
          <a:ln w="0">
            <a:noFill/>
          </a:ln>
        </p:spPr>
      </p:pic>
      <p:sp>
        <p:nvSpPr>
          <p:cNvPr id="459" name="Textfeld 4"/>
          <p:cNvSpPr/>
          <p:nvPr/>
        </p:nvSpPr>
        <p:spPr>
          <a:xfrm>
            <a:off x="251640" y="1124640"/>
            <a:ext cx="8817840" cy="39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1" u="none" strike="noStrike">
                <a:solidFill>
                  <a:srgbClr val="C00000"/>
                </a:solidFill>
                <a:effectLst/>
                <a:uFillTx/>
                <a:latin typeface="Calibri"/>
                <a:ea typeface="Arial"/>
              </a:rPr>
              <a:t>1. </a:t>
            </a:r>
            <a:r>
              <a:rPr lang="de-DE" sz="2000" b="0" u="none" strike="noStrike">
                <a:solidFill>
                  <a:srgbClr val="C00000"/>
                </a:solidFill>
                <a:effectLst/>
                <a:uFillTx/>
                <a:latin typeface="Calibri"/>
                <a:ea typeface="Arial"/>
              </a:rPr>
              <a:t>Welche</a:t>
            </a:r>
            <a:r>
              <a:rPr lang="de-DE" sz="2000" b="1" u="none" strike="noStrike">
                <a:solidFill>
                  <a:srgbClr val="C00000"/>
                </a:solidFill>
                <a:effectLst/>
                <a:uFillTx/>
                <a:latin typeface="Calibri"/>
                <a:ea typeface="Arial"/>
              </a:rPr>
              <a:t> Probleme </a:t>
            </a:r>
            <a:r>
              <a:rPr lang="de-DE" sz="2000" b="0" u="none" strike="noStrike">
                <a:solidFill>
                  <a:srgbClr val="C00000"/>
                </a:solidFill>
                <a:effectLst/>
                <a:uFillTx/>
                <a:latin typeface="Calibri"/>
                <a:ea typeface="Arial"/>
              </a:rPr>
              <a:t>hier?                           </a:t>
            </a:r>
            <a:r>
              <a:rPr lang="de-DE" sz="2000" b="1" u="none" strike="noStrike">
                <a:solidFill>
                  <a:srgbClr val="379092"/>
                </a:solidFill>
                <a:effectLst/>
                <a:uFillTx/>
                <a:latin typeface="Calibri"/>
                <a:ea typeface="Arial"/>
              </a:rPr>
              <a:t>2. </a:t>
            </a:r>
            <a:r>
              <a:rPr lang="de-DE" sz="2000" b="0" u="none" strike="noStrike">
                <a:solidFill>
                  <a:srgbClr val="379092"/>
                </a:solidFill>
                <a:effectLst/>
                <a:uFillTx/>
                <a:latin typeface="Calibri"/>
                <a:ea typeface="Arial"/>
              </a:rPr>
              <a:t>Welche</a:t>
            </a:r>
            <a:r>
              <a:rPr lang="de-DE" sz="2000" b="1" u="none" strike="noStrike">
                <a:solidFill>
                  <a:srgbClr val="379092"/>
                </a:solidFill>
                <a:effectLst/>
                <a:uFillTx/>
                <a:latin typeface="Calibri"/>
                <a:ea typeface="Arial"/>
              </a:rPr>
              <a:t> Möglichkeiten</a:t>
            </a:r>
            <a:r>
              <a:rPr lang="de-DE" sz="2000" b="0" u="none" strike="noStrike">
                <a:solidFill>
                  <a:srgbClr val="379092"/>
                </a:solidFill>
                <a:effectLst/>
                <a:uFillTx/>
                <a:latin typeface="Calibri"/>
                <a:ea typeface="Arial"/>
              </a:rPr>
              <a:t> an einer Schule? </a:t>
            </a:r>
            <a:endParaRPr lang="de" sz="2000" b="0" u="none" strike="noStrike">
              <a:solidFill>
                <a:srgbClr val="000000"/>
              </a:solidFill>
              <a:effectLst/>
              <a:uFillTx/>
              <a:latin typeface="Calibri"/>
            </a:endParaRPr>
          </a:p>
        </p:txBody>
      </p:sp>
      <p:sp>
        <p:nvSpPr>
          <p:cNvPr id="460" name="Textfeld 5"/>
          <p:cNvSpPr/>
          <p:nvPr/>
        </p:nvSpPr>
        <p:spPr>
          <a:xfrm>
            <a:off x="918360" y="4685760"/>
            <a:ext cx="9885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Mensa</a:t>
            </a:r>
            <a:endParaRPr lang="de" sz="1800" b="0" u="none" strike="noStrike">
              <a:solidFill>
                <a:srgbClr val="000000"/>
              </a:solidFill>
              <a:effectLst/>
              <a:uFillTx/>
              <a:latin typeface="Calibri"/>
            </a:endParaRPr>
          </a:p>
        </p:txBody>
      </p:sp>
      <p:sp>
        <p:nvSpPr>
          <p:cNvPr id="461" name="Textfeld 6"/>
          <p:cNvSpPr/>
          <p:nvPr/>
        </p:nvSpPr>
        <p:spPr>
          <a:xfrm>
            <a:off x="5269320" y="2915640"/>
            <a:ext cx="95832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Klasse</a:t>
            </a:r>
            <a:endParaRPr lang="de" sz="1800" b="0" u="none" strike="noStrike">
              <a:solidFill>
                <a:srgbClr val="000000"/>
              </a:solidFill>
              <a:effectLst/>
              <a:uFillTx/>
              <a:latin typeface="Calibri"/>
            </a:endParaRPr>
          </a:p>
        </p:txBody>
      </p:sp>
      <p:sp>
        <p:nvSpPr>
          <p:cNvPr id="462" name="Textfeld 7"/>
          <p:cNvSpPr/>
          <p:nvPr/>
        </p:nvSpPr>
        <p:spPr>
          <a:xfrm>
            <a:off x="7718400" y="5733360"/>
            <a:ext cx="135108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Schulweg</a:t>
            </a:r>
            <a:endParaRPr lang="de" sz="1800" b="0" u="none" strike="noStrike">
              <a:solidFill>
                <a:srgbClr val="000000"/>
              </a:solidFill>
              <a:effectLst/>
              <a:uFillTx/>
              <a:latin typeface="Calibri"/>
            </a:endParaRPr>
          </a:p>
        </p:txBody>
      </p:sp>
      <p:sp>
        <p:nvSpPr>
          <p:cNvPr id="463" name="Textfeld 8"/>
          <p:cNvSpPr/>
          <p:nvPr/>
        </p:nvSpPr>
        <p:spPr>
          <a:xfrm>
            <a:off x="1043640" y="6228000"/>
            <a:ext cx="128520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Schulhof</a:t>
            </a:r>
            <a:endParaRPr lang="de" sz="1800" b="0" u="none" strike="noStrike">
              <a:solidFill>
                <a:srgbClr val="000000"/>
              </a:solidFill>
              <a:effectLst/>
              <a:uFillTx/>
              <a:latin typeface="Calibri"/>
            </a:endParaRPr>
          </a:p>
        </p:txBody>
      </p:sp>
      <p:sp>
        <p:nvSpPr>
          <p:cNvPr id="464" name="Textfeld 9"/>
          <p:cNvSpPr/>
          <p:nvPr/>
        </p:nvSpPr>
        <p:spPr>
          <a:xfrm>
            <a:off x="13680" y="3349080"/>
            <a:ext cx="20595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Lehrerzimmer</a:t>
            </a:r>
            <a:endParaRPr lang="de" sz="1800" b="0" u="none" strike="noStrike">
              <a:solidFill>
                <a:srgbClr val="000000"/>
              </a:solidFill>
              <a:effectLst/>
              <a:uFillTx/>
              <a:latin typeface="Calibri"/>
            </a:endParaRPr>
          </a:p>
        </p:txBody>
      </p:sp>
      <p:sp>
        <p:nvSpPr>
          <p:cNvPr id="465" name="Textfeld 10"/>
          <p:cNvSpPr/>
          <p:nvPr/>
        </p:nvSpPr>
        <p:spPr>
          <a:xfrm>
            <a:off x="6300360" y="4765680"/>
            <a:ext cx="176436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WC/Duschen</a:t>
            </a:r>
            <a:endParaRPr lang="de" sz="1800" b="0" u="none" strike="noStrike">
              <a:solidFill>
                <a:srgbClr val="000000"/>
              </a:solidFill>
              <a:effectLst/>
              <a:uFillTx/>
              <a:latin typeface="Calibri"/>
            </a:endParaRPr>
          </a:p>
        </p:txBody>
      </p:sp>
      <p:sp>
        <p:nvSpPr>
          <p:cNvPr id="466" name="Textfeld 12"/>
          <p:cNvSpPr/>
          <p:nvPr/>
        </p:nvSpPr>
        <p:spPr>
          <a:xfrm>
            <a:off x="3132720" y="5766480"/>
            <a:ext cx="153540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AG-Räume</a:t>
            </a:r>
            <a:endParaRPr lang="de" sz="1800" b="0" u="none" strike="noStrike">
              <a:solidFill>
                <a:srgbClr val="000000"/>
              </a:solidFill>
              <a:effectLst/>
              <a:uFillTx/>
              <a:latin typeface="Calibri"/>
            </a:endParaRPr>
          </a:p>
        </p:txBody>
      </p:sp>
      <p:sp>
        <p:nvSpPr>
          <p:cNvPr id="467" name="Textfeld 13"/>
          <p:cNvSpPr/>
          <p:nvPr/>
        </p:nvSpPr>
        <p:spPr>
          <a:xfrm>
            <a:off x="6876360" y="3717000"/>
            <a:ext cx="1742040" cy="368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Aula/Forum</a:t>
            </a:r>
            <a:endParaRPr lang="de" sz="1800" b="0" u="none" strike="noStrike">
              <a:solidFill>
                <a:srgbClr val="000000"/>
              </a:solidFill>
              <a:effectLst/>
              <a:uFillTx/>
              <a:latin typeface="Calibri"/>
            </a:endParaRPr>
          </a:p>
        </p:txBody>
      </p:sp>
      <p:sp>
        <p:nvSpPr>
          <p:cNvPr id="468" name="Textfeld 14"/>
          <p:cNvSpPr/>
          <p:nvPr/>
        </p:nvSpPr>
        <p:spPr>
          <a:xfrm>
            <a:off x="3371760" y="1991880"/>
            <a:ext cx="159768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Gebäude</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(z. B. Dach)</a:t>
            </a:r>
            <a:endParaRPr lang="de" sz="1800" b="0" u="none" strike="noStrike">
              <a:solidFill>
                <a:srgbClr val="000000"/>
              </a:solidFill>
              <a:effectLst/>
              <a:uFillTx/>
              <a:latin typeface="Calibri"/>
            </a:endParaRPr>
          </a:p>
        </p:txBody>
      </p:sp>
      <p:sp>
        <p:nvSpPr>
          <p:cNvPr id="469" name="Textfeld 15"/>
          <p:cNvSpPr/>
          <p:nvPr/>
        </p:nvSpPr>
        <p:spPr>
          <a:xfrm>
            <a:off x="5644080" y="5951160"/>
            <a:ext cx="159156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Entsorgung</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von Müll</a:t>
            </a:r>
            <a:endParaRPr lang="de" sz="1800" b="0" u="none" strike="noStrike">
              <a:solidFill>
                <a:srgbClr val="000000"/>
              </a:solidFill>
              <a:effectLst/>
              <a:uFillTx/>
              <a:latin typeface="Calibri"/>
            </a:endParaRPr>
          </a:p>
        </p:txBody>
      </p:sp>
      <p:sp>
        <p:nvSpPr>
          <p:cNvPr id="470" name="Textfeld 16"/>
          <p:cNvSpPr/>
          <p:nvPr/>
        </p:nvSpPr>
        <p:spPr>
          <a:xfrm>
            <a:off x="2865240" y="3556080"/>
            <a:ext cx="1742040" cy="64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Aufenthalts-räume</a:t>
            </a:r>
            <a:endParaRPr lang="de" sz="1800" b="0" u="none" strike="noStrike">
              <a:solidFill>
                <a:srgbClr val="000000"/>
              </a:solidFill>
              <a:effectLst/>
              <a:uFillTx/>
              <a:latin typeface="Calibri"/>
            </a:endParaRPr>
          </a:p>
        </p:txBody>
      </p:sp>
      <p:sp>
        <p:nvSpPr>
          <p:cNvPr id="471" name="Textfeld 17"/>
          <p:cNvSpPr/>
          <p:nvPr/>
        </p:nvSpPr>
        <p:spPr>
          <a:xfrm>
            <a:off x="918360" y="1972440"/>
            <a:ext cx="101124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Stadt-</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politik</a:t>
            </a:r>
            <a:endParaRPr lang="de" sz="1800" b="0" u="none" strike="noStrike">
              <a:solidFill>
                <a:srgbClr val="000000"/>
              </a:solidFill>
              <a:effectLst/>
              <a:uFillTx/>
              <a:latin typeface="Calibri"/>
            </a:endParaRPr>
          </a:p>
        </p:txBody>
      </p:sp>
      <p:sp>
        <p:nvSpPr>
          <p:cNvPr id="472" name="Textfeld 18"/>
          <p:cNvSpPr/>
          <p:nvPr/>
        </p:nvSpPr>
        <p:spPr>
          <a:xfrm>
            <a:off x="7747560" y="1966680"/>
            <a:ext cx="1105560" cy="645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1800" b="0" u="none" strike="noStrike">
                <a:solidFill>
                  <a:srgbClr val="C00000"/>
                </a:solidFill>
                <a:effectLst/>
                <a:uFillTx/>
                <a:latin typeface="Broadway"/>
                <a:ea typeface="Arial"/>
              </a:rPr>
              <a:t>Schul-</a:t>
            </a:r>
            <a:endParaRPr lang="de" sz="1800" b="0" u="none" strike="noStrike">
              <a:solidFill>
                <a:srgbClr val="000000"/>
              </a:solidFill>
              <a:effectLst/>
              <a:uFillTx/>
              <a:latin typeface="Calibri"/>
            </a:endParaRPr>
          </a:p>
          <a:p>
            <a:pPr defTabSz="914400">
              <a:lnSpc>
                <a:spcPct val="100000"/>
              </a:lnSpc>
            </a:pPr>
            <a:r>
              <a:rPr lang="de-DE" sz="1800" b="0" u="none" strike="noStrike">
                <a:solidFill>
                  <a:srgbClr val="C00000"/>
                </a:solidFill>
                <a:effectLst/>
                <a:uFillTx/>
                <a:latin typeface="Broadway"/>
                <a:ea typeface="Arial"/>
              </a:rPr>
              <a:t>umfeld</a:t>
            </a:r>
            <a:endParaRPr lang="de" sz="1800" b="0" u="none" strike="noStrike">
              <a:solidFill>
                <a:srgbClr val="000000"/>
              </a:solidFill>
              <a:effectLst/>
              <a:uFillTx/>
              <a:latin typeface="Calibri"/>
            </a:endParaRPr>
          </a:p>
        </p:txBody>
      </p:sp>
      <p:sp>
        <p:nvSpPr>
          <p:cNvPr id="473" name="Textfeld 19"/>
          <p:cNvSpPr/>
          <p:nvPr/>
        </p:nvSpPr>
        <p:spPr>
          <a:xfrm>
            <a:off x="467640" y="1403640"/>
            <a:ext cx="540000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i="1" u="none" strike="noStrike">
                <a:solidFill>
                  <a:srgbClr val="C00000"/>
                </a:solidFill>
                <a:effectLst/>
                <a:uFillTx/>
                <a:latin typeface="Calibri"/>
                <a:ea typeface="Arial"/>
              </a:rPr>
              <a:t>(rot)                                                                         </a:t>
            </a:r>
            <a:r>
              <a:rPr lang="de-DE" sz="1800" b="0" i="1" u="none" strike="noStrike">
                <a:solidFill>
                  <a:srgbClr val="379092"/>
                </a:solidFill>
                <a:effectLst/>
                <a:uFillTx/>
                <a:latin typeface="Calibri"/>
                <a:ea typeface="Arial"/>
              </a:rPr>
              <a:t>(grün)</a:t>
            </a:r>
            <a:endParaRPr lang="de" sz="1800" b="0" u="none" strike="noStrike">
              <a:solidFill>
                <a:srgbClr val="000000"/>
              </a:solidFill>
              <a:effectLst/>
              <a:uFillTx/>
              <a:latin typeface="Calibri"/>
            </a:endParaRPr>
          </a:p>
        </p:txBody>
      </p:sp>
      <p:sp>
        <p:nvSpPr>
          <p:cNvPr id="474" name="Textfeld 20"/>
          <p:cNvSpPr/>
          <p:nvPr/>
        </p:nvSpPr>
        <p:spPr>
          <a:xfrm>
            <a:off x="107640" y="6657840"/>
            <a:ext cx="6283080" cy="199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700" b="0" u="none" strike="noStrike">
                <a:solidFill>
                  <a:schemeClr val="dk1"/>
                </a:solidFill>
                <a:effectLst/>
                <a:uFillTx/>
                <a:latin typeface="Calibri"/>
                <a:ea typeface="Arial"/>
              </a:rPr>
              <a:t>© </a:t>
            </a:r>
            <a:r>
              <a:rPr lang="de-DE" sz="700" b="1" u="none" strike="noStrike">
                <a:solidFill>
                  <a:schemeClr val="dk1"/>
                </a:solidFill>
                <a:effectLst/>
                <a:uFillTx/>
                <a:latin typeface="Calibri"/>
                <a:ea typeface="Arial"/>
              </a:rPr>
              <a:t>2025 DigiNetzBNE</a:t>
            </a:r>
            <a:r>
              <a:rPr lang="de-DE" sz="700" b="0" u="none" strike="noStrike">
                <a:solidFill>
                  <a:schemeClr val="dk1"/>
                </a:solidFill>
                <a:effectLst/>
                <a:uFillTx/>
                <a:latin typeface="Calibri"/>
                <a:ea typeface="Arial"/>
              </a:rPr>
              <a:t>, beschriftet Marie-Christin Beckers</a:t>
            </a:r>
            <a:endParaRPr lang="de" sz="700" b="0" u="none" strike="noStrike">
              <a:solidFill>
                <a:srgbClr val="000000"/>
              </a:solidFill>
              <a:effectLst/>
              <a:uFillTx/>
              <a:latin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PlaceHolder 1"/>
          <p:cNvSpPr>
            <a:spLocks noGrp="1"/>
          </p:cNvSpPr>
          <p:nvPr>
            <p:ph type="title"/>
          </p:nvPr>
        </p:nvSpPr>
        <p:spPr>
          <a:xfrm>
            <a:off x="251640" y="132588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M17 Forderungsplakate</a:t>
            </a:r>
            <a:endParaRPr lang="de-DE" sz="3200" b="0" u="none" strike="noStrike">
              <a:solidFill>
                <a:srgbClr val="84B818"/>
              </a:solidFill>
              <a:effectLst/>
              <a:uFillTx/>
              <a:latin typeface="Arial"/>
            </a:endParaRPr>
          </a:p>
        </p:txBody>
      </p:sp>
      <p:sp>
        <p:nvSpPr>
          <p:cNvPr id="476" name="PlaceHolder 2"/>
          <p:cNvSpPr>
            <a:spLocks noGrp="1"/>
          </p:cNvSpPr>
          <p:nvPr>
            <p:ph/>
          </p:nvPr>
        </p:nvSpPr>
        <p:spPr>
          <a:xfrm>
            <a:off x="251640" y="2074680"/>
            <a:ext cx="8640360" cy="4463640"/>
          </a:xfrm>
          <a:prstGeom prst="rect">
            <a:avLst/>
          </a:prstGeom>
          <a:noFill/>
          <a:ln w="0">
            <a:noFill/>
          </a:ln>
        </p:spPr>
        <p:txBody>
          <a:bodyPr lIns="90000" tIns="45000" rIns="90000" bIns="45000" anchor="t">
            <a:noAutofit/>
          </a:bodyPr>
          <a:lstStyle/>
          <a:p>
            <a:pPr indent="-228600" algn="l" defTabSz="914400">
              <a:lnSpc>
                <a:spcPct val="100000"/>
              </a:lnSpc>
              <a:buClr>
                <a:srgbClr val="84B818"/>
              </a:buClr>
              <a:buFont typeface="Arial"/>
              <a:buChar char="•"/>
              <a:tabLst>
                <a:tab pos="0" algn="l"/>
              </a:tabLst>
            </a:pPr>
            <a:r>
              <a:rPr lang="de-DE" sz="2400" b="1" u="none" strike="noStrike">
                <a:solidFill>
                  <a:schemeClr val="dk1"/>
                </a:solidFill>
                <a:effectLst/>
                <a:uFillTx/>
                <a:latin typeface="Arial"/>
                <a:ea typeface="Arial"/>
              </a:rPr>
              <a:t>Tipps: Denkt mal an…</a:t>
            </a:r>
            <a:endParaRPr lang="de-DE" sz="2400" b="0" u="none" strike="noStrike">
              <a:solidFill>
                <a:schemeClr val="dk1"/>
              </a:solidFill>
              <a:effectLst/>
              <a:uFillTx/>
              <a:latin typeface="Arial"/>
            </a:endParaRPr>
          </a:p>
          <a:p>
            <a:pPr indent="-228600" algn="l" defTabSz="914400">
              <a:lnSpc>
                <a:spcPct val="100000"/>
              </a:lnSpc>
              <a:buClr>
                <a:srgbClr val="84B818"/>
              </a:buClr>
              <a:buFont typeface="Arial"/>
              <a:buChar char="•"/>
              <a:tabLst>
                <a:tab pos="0" algn="l"/>
              </a:tabLst>
            </a:pPr>
            <a:r>
              <a:rPr lang="de-DE" sz="2200" b="0" u="none" strike="noStrike">
                <a:solidFill>
                  <a:schemeClr val="dk1"/>
                </a:solidFill>
                <a:effectLst/>
                <a:uFillTx/>
                <a:latin typeface="Arial"/>
                <a:ea typeface="Arial"/>
              </a:rPr>
              <a:t> </a:t>
            </a:r>
            <a:br>
              <a:rPr sz="2200"/>
            </a:br>
            <a:r>
              <a:rPr lang="de-DE" sz="2200" b="0" u="none" strike="noStrike">
                <a:solidFill>
                  <a:schemeClr val="dk1"/>
                </a:solidFill>
                <a:effectLst/>
                <a:uFillTx/>
                <a:latin typeface="Arial"/>
                <a:ea typeface="Arial"/>
              </a:rPr>
              <a:t>• Schulhof/ Pausenbereich </a:t>
            </a:r>
            <a:br>
              <a:rPr sz="2200"/>
            </a:br>
            <a:r>
              <a:rPr lang="de-DE" sz="2200" b="0" u="none" strike="noStrike">
                <a:solidFill>
                  <a:schemeClr val="dk1"/>
                </a:solidFill>
                <a:effectLst/>
                <a:uFillTx/>
                <a:latin typeface="Arial"/>
                <a:ea typeface="Arial"/>
              </a:rPr>
              <a:t>• Mensa</a:t>
            </a:r>
            <a:endParaRPr lang="de-DE" sz="2200" b="0" u="none" strike="noStrike">
              <a:solidFill>
                <a:schemeClr val="dk1"/>
              </a:solidFill>
              <a:effectLst/>
              <a:uFillTx/>
              <a:latin typeface="Arial"/>
            </a:endParaRPr>
          </a:p>
          <a:p>
            <a:pPr indent="0" algn="l" defTabSz="914400">
              <a:lnSpc>
                <a:spcPct val="100000"/>
              </a:lnSpc>
              <a:buNone/>
              <a:tabLst>
                <a:tab pos="0" algn="l"/>
              </a:tabLst>
            </a:pPr>
            <a:r>
              <a:rPr lang="de-DE" sz="2200" b="0" u="none" strike="noStrike">
                <a:solidFill>
                  <a:schemeClr val="dk1"/>
                </a:solidFill>
                <a:effectLst/>
                <a:uFillTx/>
                <a:latin typeface="Arial"/>
                <a:ea typeface="Arial"/>
              </a:rPr>
              <a:t>• Schulweg</a:t>
            </a:r>
            <a:br>
              <a:rPr sz="2200"/>
            </a:br>
            <a:r>
              <a:rPr lang="de-DE" sz="2200" b="0" u="none" strike="noStrike">
                <a:solidFill>
                  <a:schemeClr val="dk1"/>
                </a:solidFill>
                <a:effectLst/>
                <a:uFillTx/>
                <a:latin typeface="Arial"/>
                <a:ea typeface="Arial"/>
              </a:rPr>
              <a:t>• Lehrerzimmer/ Verwaltung/ Organisation </a:t>
            </a:r>
            <a:br>
              <a:rPr sz="2200"/>
            </a:br>
            <a:r>
              <a:rPr lang="de-DE" sz="2200" b="0" u="none" strike="noStrike">
                <a:solidFill>
                  <a:schemeClr val="dk1"/>
                </a:solidFill>
                <a:effectLst/>
                <a:uFillTx/>
                <a:latin typeface="Arial"/>
                <a:ea typeface="Arial"/>
              </a:rPr>
              <a:t>• AGs </a:t>
            </a:r>
            <a:br>
              <a:rPr sz="2200"/>
            </a:br>
            <a:r>
              <a:rPr lang="de-DE" sz="2200" b="0" u="none" strike="noStrike">
                <a:solidFill>
                  <a:schemeClr val="dk1"/>
                </a:solidFill>
                <a:effectLst/>
                <a:uFillTx/>
                <a:latin typeface="Arial"/>
                <a:ea typeface="Arial"/>
              </a:rPr>
              <a:t>• Bibliothek </a:t>
            </a:r>
            <a:br>
              <a:rPr sz="2200"/>
            </a:br>
            <a:r>
              <a:rPr lang="de-DE" sz="2200" b="0" u="none" strike="noStrike">
                <a:solidFill>
                  <a:schemeClr val="dk1"/>
                </a:solidFill>
                <a:effectLst/>
                <a:uFillTx/>
                <a:latin typeface="Arial"/>
                <a:ea typeface="Arial"/>
              </a:rPr>
              <a:t>• Sanitärräume </a:t>
            </a:r>
            <a:br>
              <a:rPr sz="2200"/>
            </a:br>
            <a:r>
              <a:rPr lang="de-DE" sz="2200" b="0" u="none" strike="noStrike">
                <a:solidFill>
                  <a:schemeClr val="dk1"/>
                </a:solidFill>
                <a:effectLst/>
                <a:uFillTx/>
                <a:latin typeface="Arial"/>
                <a:ea typeface="Arial"/>
              </a:rPr>
              <a:t>• Gebäude </a:t>
            </a:r>
            <a:br>
              <a:rPr sz="2200"/>
            </a:br>
            <a:r>
              <a:rPr lang="de-DE" sz="2200" b="0" u="none" strike="noStrike">
                <a:solidFill>
                  <a:schemeClr val="dk1"/>
                </a:solidFill>
                <a:effectLst/>
                <a:uFillTx/>
                <a:latin typeface="Arial"/>
                <a:ea typeface="Arial"/>
              </a:rPr>
              <a:t>• Technik </a:t>
            </a:r>
            <a:br>
              <a:rPr sz="2200"/>
            </a:br>
            <a:r>
              <a:rPr lang="de-DE" sz="2200" b="0" u="none" strike="noStrike">
                <a:solidFill>
                  <a:schemeClr val="dk1"/>
                </a:solidFill>
                <a:effectLst/>
                <a:uFillTx/>
                <a:latin typeface="Arial"/>
                <a:ea typeface="Arial"/>
              </a:rPr>
              <a:t>• Pausenraum</a:t>
            </a:r>
            <a:endParaRPr lang="de-DE" sz="2200" b="0" u="none" strike="noStrike">
              <a:solidFill>
                <a:schemeClr val="dk1"/>
              </a:solidFill>
              <a:effectLst/>
              <a:uFillTx/>
              <a:latin typeface="Arial"/>
            </a:endParaRPr>
          </a:p>
          <a:p>
            <a:pPr indent="0" algn="l" defTabSz="914400">
              <a:lnSpc>
                <a:spcPct val="100000"/>
              </a:lnSpc>
              <a:buNone/>
              <a:tabLst>
                <a:tab pos="0" algn="l"/>
              </a:tabLst>
            </a:pPr>
            <a:endParaRPr lang="de-DE" sz="1600" b="0" u="none" strike="noStrike">
              <a:solidFill>
                <a:schemeClr val="dk1"/>
              </a:solidFill>
              <a:effectLst/>
              <a:uFillTx/>
              <a:latin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M17 Forderungsplakate</a:t>
            </a:r>
            <a:endParaRPr lang="de-DE" sz="3200" b="0" u="none" strike="noStrike">
              <a:solidFill>
                <a:srgbClr val="84B818"/>
              </a:solidFill>
              <a:effectLst/>
              <a:uFillTx/>
              <a:latin typeface="Arial"/>
            </a:endParaRPr>
          </a:p>
        </p:txBody>
      </p:sp>
      <p:sp>
        <p:nvSpPr>
          <p:cNvPr id="478" name="PlaceHolder 2"/>
          <p:cNvSpPr>
            <a:spLocks noGrp="1"/>
          </p:cNvSpPr>
          <p:nvPr>
            <p:ph/>
          </p:nvPr>
        </p:nvSpPr>
        <p:spPr>
          <a:xfrm>
            <a:off x="273600" y="1772640"/>
            <a:ext cx="8640360" cy="446364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endParaRPr lang="de-DE" sz="1600" b="0" u="none" strike="noStrike">
              <a:solidFill>
                <a:schemeClr val="dk1"/>
              </a:solidFill>
              <a:effectLst/>
              <a:uFillTx/>
              <a:latin typeface="Arial"/>
            </a:endParaRPr>
          </a:p>
          <a:p>
            <a:pPr indent="-228600" algn="l" defTabSz="914400">
              <a:lnSpc>
                <a:spcPct val="100000"/>
              </a:lnSpc>
              <a:buClr>
                <a:srgbClr val="84B818"/>
              </a:buClr>
              <a:buFont typeface="Arial"/>
              <a:buChar char="•"/>
              <a:tabLst>
                <a:tab pos="0" algn="l"/>
              </a:tabLst>
            </a:pPr>
            <a:r>
              <a:rPr lang="de-DE" sz="2400" b="1" u="none" strike="noStrike">
                <a:solidFill>
                  <a:schemeClr val="dk1"/>
                </a:solidFill>
                <a:effectLst/>
                <a:uFillTx/>
                <a:latin typeface="Arial"/>
                <a:ea typeface="Arial"/>
              </a:rPr>
              <a:t>Gestaltet</a:t>
            </a:r>
            <a:r>
              <a:rPr lang="de-DE" sz="2400" b="0" u="none" strike="noStrike">
                <a:solidFill>
                  <a:schemeClr val="dk1"/>
                </a:solidFill>
                <a:effectLst/>
                <a:uFillTx/>
                <a:latin typeface="Arial"/>
                <a:ea typeface="Arial"/>
              </a:rPr>
              <a:t> auf dem Plakat </a:t>
            </a:r>
            <a:r>
              <a:rPr lang="de-DE" sz="2400" b="1" u="none" strike="noStrike">
                <a:solidFill>
                  <a:schemeClr val="dk1"/>
                </a:solidFill>
                <a:effectLst/>
                <a:uFillTx/>
                <a:latin typeface="Arial"/>
                <a:ea typeface="Arial"/>
              </a:rPr>
              <a:t>eure Idee</a:t>
            </a:r>
            <a:r>
              <a:rPr lang="de-DE" sz="2400" b="0" u="none" strike="noStrike">
                <a:solidFill>
                  <a:schemeClr val="dk1"/>
                </a:solidFill>
                <a:effectLst/>
                <a:uFillTx/>
                <a:latin typeface="Arial"/>
                <a:ea typeface="Arial"/>
              </a:rPr>
              <a:t>.</a:t>
            </a:r>
            <a:endParaRPr lang="de-DE" sz="2400" b="0" u="none" strike="noStrike">
              <a:solidFill>
                <a:schemeClr val="dk1"/>
              </a:solidFill>
              <a:effectLst/>
              <a:uFillTx/>
              <a:latin typeface="Arial"/>
            </a:endParaRPr>
          </a:p>
        </p:txBody>
      </p:sp>
      <p:pic>
        <p:nvPicPr>
          <p:cNvPr id="479" name="Grafik 2"/>
          <p:cNvPicPr/>
          <p:nvPr/>
        </p:nvPicPr>
        <p:blipFill>
          <a:blip r:embed="rId3"/>
          <a:stretch/>
        </p:blipFill>
        <p:spPr>
          <a:xfrm>
            <a:off x="2425320" y="2799360"/>
            <a:ext cx="6444720" cy="3725640"/>
          </a:xfrm>
          <a:prstGeom prst="rect">
            <a:avLst/>
          </a:prstGeom>
          <a:noFill/>
          <a:ln w="0">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PlaceHolder 1"/>
          <p:cNvSpPr>
            <a:spLocks noGrp="1"/>
          </p:cNvSpPr>
          <p:nvPr>
            <p:ph type="title"/>
          </p:nvPr>
        </p:nvSpPr>
        <p:spPr>
          <a:xfrm>
            <a:off x="251640" y="1268640"/>
            <a:ext cx="8640360" cy="575280"/>
          </a:xfrm>
          <a:prstGeom prst="rect">
            <a:avLst/>
          </a:prstGeom>
          <a:noFill/>
          <a:ln w="0">
            <a:noFill/>
          </a:ln>
        </p:spPr>
        <p:txBody>
          <a:bodyPr lIns="90000" tIns="45000" rIns="90000" bIns="45000" anchor="t">
            <a:noAutofit/>
          </a:bodyPr>
          <a:lstStyle/>
          <a:p>
            <a:pPr indent="0" algn="l" defTabSz="914400">
              <a:lnSpc>
                <a:spcPct val="100000"/>
              </a:lnSpc>
              <a:buNone/>
              <a:tabLst>
                <a:tab pos="0" algn="l"/>
              </a:tabLst>
            </a:pPr>
            <a:r>
              <a:rPr lang="de-DE" sz="3200" b="0" u="none" strike="noStrike">
                <a:solidFill>
                  <a:srgbClr val="84B818"/>
                </a:solidFill>
                <a:effectLst/>
                <a:uFillTx/>
                <a:latin typeface="Arial"/>
                <a:ea typeface="Arial"/>
              </a:rPr>
              <a:t>M17 Forderungsplakate</a:t>
            </a:r>
            <a:endParaRPr lang="de-DE" sz="3200" b="0" u="none" strike="noStrike">
              <a:solidFill>
                <a:srgbClr val="84B818"/>
              </a:solidFill>
              <a:effectLst/>
              <a:uFillTx/>
              <a:latin typeface="Arial"/>
            </a:endParaRPr>
          </a:p>
        </p:txBody>
      </p:sp>
      <p:sp>
        <p:nvSpPr>
          <p:cNvPr id="481" name="PlaceHolder 2"/>
          <p:cNvSpPr>
            <a:spLocks noGrp="1"/>
          </p:cNvSpPr>
          <p:nvPr>
            <p:ph/>
          </p:nvPr>
        </p:nvSpPr>
        <p:spPr>
          <a:xfrm>
            <a:off x="251640" y="1989000"/>
            <a:ext cx="8640360" cy="4463640"/>
          </a:xfrm>
          <a:prstGeom prst="rect">
            <a:avLst/>
          </a:prstGeom>
          <a:noFill/>
          <a:ln w="0">
            <a:noFill/>
          </a:ln>
        </p:spPr>
        <p:txBody>
          <a:bodyPr lIns="90000" tIns="45000" rIns="90000" bIns="45000" anchor="t">
            <a:noAutofit/>
          </a:bodyPr>
          <a:lstStyle/>
          <a:p>
            <a:pPr indent="-228600" algn="l" defTabSz="914400">
              <a:lnSpc>
                <a:spcPct val="100000"/>
              </a:lnSpc>
              <a:buClr>
                <a:srgbClr val="84B818"/>
              </a:buClr>
              <a:buFont typeface="Arial"/>
              <a:buChar char="•"/>
            </a:pPr>
            <a:r>
              <a:rPr lang="de-DE" sz="2800" b="1" u="none" strike="noStrike">
                <a:solidFill>
                  <a:schemeClr val="dk1"/>
                </a:solidFill>
                <a:effectLst/>
                <a:uFillTx/>
                <a:latin typeface="Arial"/>
                <a:ea typeface="Arial"/>
              </a:rPr>
              <a:t>Reflexionsfragen</a:t>
            </a:r>
            <a:endParaRPr lang="de-DE" sz="28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Warum ist euch dieser Plan wichtig? </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Wie könnt ihr diese Person(en) erreichen? Warum habt ihr euch für diese Person(en) entschieden?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Warum möchtet ihr genau das ändern?</a:t>
            </a:r>
            <a:endParaRPr lang="de-DE" sz="2400" b="0" u="none" strike="noStrike">
              <a:solidFill>
                <a:schemeClr val="dk1"/>
              </a:solidFill>
              <a:effectLst/>
              <a:uFillTx/>
              <a:latin typeface="Arial"/>
            </a:endParaRPr>
          </a:p>
          <a:p>
            <a:pPr marL="343080" indent="-343080" algn="l" defTabSz="914400">
              <a:lnSpc>
                <a:spcPct val="100000"/>
              </a:lnSpc>
              <a:buClr>
                <a:srgbClr val="84B818"/>
              </a:buClr>
              <a:buFont typeface="Arial"/>
              <a:buChar char="•"/>
            </a:pPr>
            <a:r>
              <a:rPr lang="de-DE" sz="2400" b="0" u="none" strike="noStrike">
                <a:solidFill>
                  <a:schemeClr val="dk1"/>
                </a:solidFill>
                <a:effectLst/>
                <a:uFillTx/>
                <a:latin typeface="Arial"/>
                <a:ea typeface="Arial"/>
              </a:rPr>
              <a:t>Was könnte die Person euch erwidern / welche Schwierigkeiten könnte es bei der Umsetzung geben? Und mit welchen Argumenten könntet ihr sie dann versuchen zu überzeugen?</a:t>
            </a:r>
            <a:endParaRPr lang="de-DE" sz="2400" b="0" u="none" strike="noStrike">
              <a:solidFill>
                <a:schemeClr val="dk1"/>
              </a:solidFill>
              <a:effectLst/>
              <a:uFillTx/>
              <a:latin typeface="Arial"/>
            </a:endParaRPr>
          </a:p>
        </p:txBody>
      </p:sp>
      <p:pic>
        <p:nvPicPr>
          <p:cNvPr id="482" name="Grafik 1"/>
          <p:cNvPicPr/>
          <p:nvPr/>
        </p:nvPicPr>
        <p:blipFill>
          <a:blip r:embed="rId3"/>
          <a:stretch/>
        </p:blipFill>
        <p:spPr>
          <a:xfrm>
            <a:off x="7313040" y="1268640"/>
            <a:ext cx="1255680" cy="1261800"/>
          </a:xfrm>
          <a:prstGeom prst="rect">
            <a:avLst/>
          </a:prstGeom>
          <a:noFill/>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4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4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48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sterfolie">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a:path>
          <a:tileRect/>
        </a:gradFill>
        <a:gradFill>
          <a:gsLst>
            <a:gs pos="0">
              <a:schemeClr val="phClr">
                <a:tint val="80000"/>
              </a:schemeClr>
            </a:gs>
            <a:gs pos="100000">
              <a:schemeClr val="phClr">
                <a:shade val="30000"/>
              </a:schemeClr>
            </a:gs>
          </a:gsLst>
          <a:path path="circle">
            <a:fillToRect/>
          </a:path>
          <a:tileRect/>
        </a:gradFill>
      </a:bgFillStyleLst>
    </a:fmtScheme>
  </a:themeElements>
  <a:objectDefaults/>
  <a:extraClrSchemeLst/>
</a:theme>
</file>

<file path=ppt/theme/theme2.xml><?xml version="1.0" encoding="utf-8"?>
<a:theme xmlns:a="http://schemas.openxmlformats.org/drawingml/2006/main" name="Office Theme">
  <a:themeElements>
    <a:clrScheme name="Classic">
      <a:dk1>
        <a:srgbClr val="000000"/>
      </a:dk1>
      <a:lt1>
        <a:srgbClr val="FFFFFF"/>
      </a:lt1>
      <a:dk2>
        <a:srgbClr val="2E2706"/>
      </a:dk2>
      <a:lt2>
        <a:srgbClr val="EEEEEE"/>
      </a:lt2>
      <a:accent1>
        <a:srgbClr val="3465A4"/>
      </a:accent1>
      <a:accent2>
        <a:srgbClr val="168253"/>
      </a:accent2>
      <a:accent3>
        <a:srgbClr val="D62E4E"/>
      </a:accent3>
      <a:accent4>
        <a:srgbClr val="729FCF"/>
      </a:accent4>
      <a:accent5>
        <a:srgbClr val="5EB91E"/>
      </a:accent5>
      <a:accent6>
        <a:srgbClr val="EA7500"/>
      </a:accent6>
      <a:hlink>
        <a:srgbClr val="0060FF"/>
      </a:hlink>
      <a:folHlink>
        <a:srgbClr val="8020D9"/>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7908</Words>
  <Application>Microsoft Office PowerPoint</Application>
  <PresentationFormat>Bildschirmpräsentation (4:3)</PresentationFormat>
  <Paragraphs>1198</Paragraphs>
  <Slides>103</Slides>
  <Notes>91</Notes>
  <HiddenSlides>0</HiddenSlides>
  <ScaleCrop>false</ScaleCrop>
  <HeadingPairs>
    <vt:vector size="4" baseType="variant">
      <vt:variant>
        <vt:lpstr>Design</vt:lpstr>
      </vt:variant>
      <vt:variant>
        <vt:i4>1</vt:i4>
      </vt:variant>
      <vt:variant>
        <vt:lpstr>Folientitel</vt:lpstr>
      </vt:variant>
      <vt:variant>
        <vt:i4>103</vt:i4>
      </vt:variant>
    </vt:vector>
  </HeadingPairs>
  <TitlesOfParts>
    <vt:vector size="104" baseType="lpstr">
      <vt:lpstr>Masterfolie</vt:lpstr>
      <vt:lpstr>PowerPoint-Präsentation</vt:lpstr>
      <vt:lpstr>M1 Globales Zahlenraten</vt:lpstr>
      <vt:lpstr>M1 Globales Zahlenraten - Einstieg</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vt:lpstr>
      <vt:lpstr>M1 Globales Zahlenraten - Reflexion</vt:lpstr>
      <vt:lpstr>M1 Globales Zahlenraten - Reflexion</vt:lpstr>
      <vt:lpstr>„Schritte nach vorn“</vt:lpstr>
      <vt:lpstr>M2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Aussagen zu „Schritte nach vorn“</vt:lpstr>
      <vt:lpstr>M2 „Schritte nach vorn</vt:lpstr>
      <vt:lpstr>M2 „Schritte nach vorn“</vt:lpstr>
      <vt:lpstr>M2 „Schritte nach vorn“</vt:lpstr>
      <vt:lpstr>M3 Gefühls-Barometer</vt:lpstr>
      <vt:lpstr>M3 Gefühls-Barometer</vt:lpstr>
      <vt:lpstr>M3 Gefühl-Barometer</vt:lpstr>
      <vt:lpstr>M3 Gefühls-Barometer</vt:lpstr>
      <vt:lpstr>M4 Entstehung des Klimawandels   </vt:lpstr>
      <vt:lpstr>M4 Entstehung des Klimawandels  Beobachtungsauftrag:  Achtet darauf, was ein natürlicher und was ein menschengemachter Treibhauseffekt ist. </vt:lpstr>
      <vt:lpstr>M4 Erwärmung der Erde </vt:lpstr>
      <vt:lpstr>M4 Erwärmung der Erde </vt:lpstr>
      <vt:lpstr>PowerPoint-Präsentation</vt:lpstr>
      <vt:lpstr>M5 „Spend-A-Day-with-me“-Video </vt:lpstr>
      <vt:lpstr>M6 Zukunftsplakat</vt:lpstr>
      <vt:lpstr>M7 Nachhaltigkeitsziele (SDGs)</vt:lpstr>
      <vt:lpstr>M7 Nachhaltigkeitsziele (SDGs)</vt:lpstr>
      <vt:lpstr>M7 Nachhaltigkeitsziele (SDGs)  </vt:lpstr>
      <vt:lpstr>M7 Nachhaltigkeitsziele (SDGs)</vt:lpstr>
      <vt:lpstr>M7 Nachhaltigkeitsziele (SDGs)</vt:lpstr>
      <vt:lpstr>M7 Nachhaltigkeitsziele (SDGs)</vt:lpstr>
      <vt:lpstr>M8 Nachhaltigkeitsziele zuordnen</vt:lpstr>
      <vt:lpstr>M9 Gerechtigkeitsskalierung</vt:lpstr>
      <vt:lpstr>Sollten reiche Länder mehr Verantwortung für den Klimawandel übernehmen als arme Länder?</vt:lpstr>
      <vt:lpstr>Sollten Unternehmen bestraft werden, wenn sie die Umwelt schädigen oder die Natur zerstören?</vt:lpstr>
      <vt:lpstr>Sollte man weniger Fleisch essen?</vt:lpstr>
      <vt:lpstr>Sind Gesetze, um die Umwelt zu schützen, notwendig?</vt:lpstr>
      <vt:lpstr>Sollte man öfter das Fahrrad oder öffentliche Verkehrsmittel (Bus &amp; Bahn) nutzen anstatt das Auto?</vt:lpstr>
      <vt:lpstr>Sollten Jugendliche in Entscheidungen über den Klimawandel mitbestimmen dürfen?</vt:lpstr>
      <vt:lpstr>Sollte der Verkauf von Wegwerf-Plastik (z.B. Coffee-to-go Becher) verboten werden?</vt:lpstr>
      <vt:lpstr>PowerPoint-Präsentation</vt:lpstr>
      <vt:lpstr>M10 Instagram-Videos zu Klimafasten bzw. Green Iftar</vt:lpstr>
      <vt:lpstr>M10 Instagram-Videos zu Klimafasten bzw. Green Iftar</vt:lpstr>
      <vt:lpstr>M11 Klagepsalme</vt:lpstr>
      <vt:lpstr>PowerPoint-Präsentation</vt:lpstr>
      <vt:lpstr>Aufbau der Klage</vt:lpstr>
      <vt:lpstr>Warum gibt es Klagelieder in der Bibel?</vt:lpstr>
      <vt:lpstr>M11 Klagen in Raps</vt:lpstr>
      <vt:lpstr>M11 Klagen in Raps: Meine Klagen</vt:lpstr>
      <vt:lpstr>M11 Satzanfänge für die eigenen Klagen </vt:lpstr>
      <vt:lpstr>M11 Reflexionsfragen: Meine Klagen</vt:lpstr>
      <vt:lpstr>PowerPoint-Präsentation</vt:lpstr>
      <vt:lpstr>PowerPoint-Präsentation</vt:lpstr>
      <vt:lpstr>M12 Paradies-Motiv: Texterschließung</vt:lpstr>
      <vt:lpstr>M12 Die Schöpfung wird gelobt – in Bibel und Koran</vt:lpstr>
      <vt:lpstr>M13 Utopie-Graffiti</vt:lpstr>
      <vt:lpstr>M13 Utopie-Graffiti</vt:lpstr>
      <vt:lpstr>M13 Utopie-Graffiti</vt:lpstr>
      <vt:lpstr>M14 Fußabdruck</vt:lpstr>
      <vt:lpstr>M14 Fußabdruck </vt:lpstr>
      <vt:lpstr>M14 Handabdruck </vt:lpstr>
      <vt:lpstr>M14 Handabdruck</vt:lpstr>
      <vt:lpstr>M14 Handabdruck</vt:lpstr>
      <vt:lpstr>M14 Handabdruck</vt:lpstr>
      <vt:lpstr>M14 Beispiel für den Unterschied</vt:lpstr>
      <vt:lpstr>Ein Puzzle aus unseren Stärken  </vt:lpstr>
      <vt:lpstr>M15 Empowerment-Puzzle</vt:lpstr>
      <vt:lpstr>M15 Empowerment-Puzzle</vt:lpstr>
      <vt:lpstr>M16 Wunschwelt-Instagram-Profil</vt:lpstr>
      <vt:lpstr>M16 Wunschwelt-Instagram-Profil</vt:lpstr>
      <vt:lpstr>M17 Forderungsplakate</vt:lpstr>
      <vt:lpstr>PowerPoint-Präsentation</vt:lpstr>
      <vt:lpstr>PowerPoint-Präsentation</vt:lpstr>
      <vt:lpstr>PowerPoint-Präsentation</vt:lpstr>
      <vt:lpstr>M17 Forderungsplakate</vt:lpstr>
      <vt:lpstr>M17 Forderungsplakate</vt:lpstr>
      <vt:lpstr>M17 Forderungsplakate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Schäfer, Sabine</dc:creator>
  <dc:description/>
  <cp:lastModifiedBy>Charlyn Theyßen</cp:lastModifiedBy>
  <cp:revision>280</cp:revision>
  <dcterms:created xsi:type="dcterms:W3CDTF">2017-06-13T08:51:48Z</dcterms:created>
  <dcterms:modified xsi:type="dcterms:W3CDTF">2026-09-22T14:43:17Z</dcterms:modified>
  <dc:languag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5</vt:r8>
  </property>
  <property fmtid="{D5CDD505-2E9C-101B-9397-08002B2CF9AE}" pid="3" name="Notes">
    <vt:r8>91</vt:r8>
  </property>
  <property fmtid="{D5CDD505-2E9C-101B-9397-08002B2CF9AE}" pid="4" name="PresentationFormat">
    <vt:lpwstr>Bildschirmpräsentation (4:3)</vt:lpwstr>
  </property>
  <property fmtid="{D5CDD505-2E9C-101B-9397-08002B2CF9AE}" pid="5" name="Slides">
    <vt:r8>103</vt:r8>
  </property>
</Properties>
</file>